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304" r:id="rId6"/>
    <p:sldId id="290" r:id="rId7"/>
    <p:sldId id="264" r:id="rId8"/>
    <p:sldId id="293" r:id="rId9"/>
    <p:sldId id="294" r:id="rId10"/>
    <p:sldId id="295" r:id="rId11"/>
    <p:sldId id="305" r:id="rId12"/>
    <p:sldId id="296" r:id="rId13"/>
    <p:sldId id="297" r:id="rId14"/>
    <p:sldId id="298" r:id="rId15"/>
    <p:sldId id="300" r:id="rId16"/>
    <p:sldId id="301" r:id="rId17"/>
    <p:sldId id="302" r:id="rId18"/>
    <p:sldId id="303"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4A1042-D608-477C-AFFD-BB1B55089E4B}" v="22" dt="2024-04-29T02:07:10.135"/>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792"/>
        <p:guide pos="3144"/>
        <p:guide orient="horz" pos="9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BB4A1042-D608-477C-AFFD-BB1B55089E4B}"/>
    <pc:docChg chg="modSld">
      <pc:chgData name="Guest User" userId="" providerId="Windows Live" clId="Web-{BB4A1042-D608-477C-AFFD-BB1B55089E4B}" dt="2024-04-29T02:07:09.697" v="7" actId="20577"/>
      <pc:docMkLst>
        <pc:docMk/>
      </pc:docMkLst>
      <pc:sldChg chg="modSp">
        <pc:chgData name="Guest User" userId="" providerId="Windows Live" clId="Web-{BB4A1042-D608-477C-AFFD-BB1B55089E4B}" dt="2024-04-29T02:07:09.697" v="7" actId="20577"/>
        <pc:sldMkLst>
          <pc:docMk/>
          <pc:sldMk cId="1642425379" sldId="256"/>
        </pc:sldMkLst>
        <pc:spChg chg="mod">
          <ac:chgData name="Guest User" userId="" providerId="Windows Live" clId="Web-{BB4A1042-D608-477C-AFFD-BB1B55089E4B}" dt="2024-04-29T02:07:09.697" v="7" actId="20577"/>
          <ac:spMkLst>
            <pc:docMk/>
            <pc:sldMk cId="1642425379" sldId="256"/>
            <ac:spMk id="3" creationId="{F5643689-32B8-5057-4CDA-CEA99CFE69E7}"/>
          </ac:spMkLst>
        </pc:spChg>
      </pc:sldChg>
    </pc:docChg>
  </pc:docChgLst>
  <pc:docChgLst>
    <pc:chgData clId="Web-{BB4A1042-D608-477C-AFFD-BB1B55089E4B}"/>
    <pc:docChg chg="modSld">
      <pc:chgData name="" userId="" providerId="" clId="Web-{BB4A1042-D608-477C-AFFD-BB1B55089E4B}" dt="2024-04-29T02:06:44.462" v="2" actId="20577"/>
      <pc:docMkLst>
        <pc:docMk/>
      </pc:docMkLst>
      <pc:sldChg chg="modSp">
        <pc:chgData name="" userId="" providerId="" clId="Web-{BB4A1042-D608-477C-AFFD-BB1B55089E4B}" dt="2024-04-29T02:06:44.462" v="2" actId="20577"/>
        <pc:sldMkLst>
          <pc:docMk/>
          <pc:sldMk cId="1642425379" sldId="256"/>
        </pc:sldMkLst>
        <pc:spChg chg="mod">
          <ac:chgData name="" userId="" providerId="" clId="Web-{BB4A1042-D608-477C-AFFD-BB1B55089E4B}" dt="2024-04-29T02:06:44.462" v="2" actId="20577"/>
          <ac:spMkLst>
            <pc:docMk/>
            <pc:sldMk cId="1642425379" sldId="256"/>
            <ac:spMk id="3" creationId="{F5643689-32B8-5057-4CDA-CEA99CFE69E7}"/>
          </ac:spMkLst>
        </pc:spChg>
      </pc:sldChg>
    </pc:docChg>
  </pc:docChgLst>
  <pc:docChgLst>
    <pc:chgData name="Guest User" providerId="Windows Live" clId="Web-{EC924862-90AA-49B9-801C-5448A1B1D8BD}"/>
    <pc:docChg chg="modSld">
      <pc:chgData name="Guest User" userId="" providerId="Windows Live" clId="Web-{EC924862-90AA-49B9-801C-5448A1B1D8BD}" dt="2024-04-29T03:51:40.538" v="0" actId="1076"/>
      <pc:docMkLst>
        <pc:docMk/>
      </pc:docMkLst>
      <pc:sldChg chg="modSp">
        <pc:chgData name="Guest User" userId="" providerId="Windows Live" clId="Web-{EC924862-90AA-49B9-801C-5448A1B1D8BD}" dt="2024-04-29T03:51:40.538" v="0" actId="1076"/>
        <pc:sldMkLst>
          <pc:docMk/>
          <pc:sldMk cId="8002411" sldId="293"/>
        </pc:sldMkLst>
        <pc:graphicFrameChg chg="mod">
          <ac:chgData name="Guest User" userId="" providerId="Windows Live" clId="Web-{EC924862-90AA-49B9-801C-5448A1B1D8BD}" dt="2024-04-29T03:51:40.538" v="0" actId="1076"/>
          <ac:graphicFrameMkLst>
            <pc:docMk/>
            <pc:sldMk cId="8002411" sldId="293"/>
            <ac:graphicFrameMk id="6" creationId="{101D844C-ED60-5687-B876-C89D17ECAA1B}"/>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37E783-6E2D-419B-9FC1-3F0BEDB82A2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AC6D8D8-4968-48F6-B246-46728D817EEA}">
      <dgm:prSet/>
      <dgm:spPr/>
      <dgm:t>
        <a:bodyPr/>
        <a:lstStyle/>
        <a:p>
          <a:r>
            <a:rPr lang="en-US"/>
            <a:t>Review large amounts of data </a:t>
          </a:r>
        </a:p>
      </dgm:t>
    </dgm:pt>
    <dgm:pt modelId="{C66F79E3-93DD-423B-B01F-4D96F6D220AD}" type="parTrans" cxnId="{AF1983ED-8EBC-4267-B31B-00F87B4DD7BD}">
      <dgm:prSet/>
      <dgm:spPr/>
      <dgm:t>
        <a:bodyPr/>
        <a:lstStyle/>
        <a:p>
          <a:endParaRPr lang="en-US"/>
        </a:p>
      </dgm:t>
    </dgm:pt>
    <dgm:pt modelId="{6A28A28A-BC3C-4DA7-BFFA-217466384C0C}" type="sibTrans" cxnId="{AF1983ED-8EBC-4267-B31B-00F87B4DD7BD}">
      <dgm:prSet/>
      <dgm:spPr/>
      <dgm:t>
        <a:bodyPr/>
        <a:lstStyle/>
        <a:p>
          <a:endParaRPr lang="en-US"/>
        </a:p>
      </dgm:t>
    </dgm:pt>
    <dgm:pt modelId="{5825903E-796E-4436-ACE2-1A8E09DB52B3}">
      <dgm:prSet/>
      <dgm:spPr/>
      <dgm:t>
        <a:bodyPr/>
        <a:lstStyle/>
        <a:p>
          <a:r>
            <a:rPr lang="en-US"/>
            <a:t>Spot trends</a:t>
          </a:r>
        </a:p>
      </dgm:t>
    </dgm:pt>
    <dgm:pt modelId="{C73B3690-EF2E-4D94-8514-FB44A4F2C15F}" type="parTrans" cxnId="{97A7D505-8539-4C94-ACAA-11F102897C34}">
      <dgm:prSet/>
      <dgm:spPr/>
      <dgm:t>
        <a:bodyPr/>
        <a:lstStyle/>
        <a:p>
          <a:endParaRPr lang="en-US"/>
        </a:p>
      </dgm:t>
    </dgm:pt>
    <dgm:pt modelId="{9F94A3AE-5B5D-496C-BA07-4AEAFA4DA290}" type="sibTrans" cxnId="{97A7D505-8539-4C94-ACAA-11F102897C34}">
      <dgm:prSet/>
      <dgm:spPr/>
      <dgm:t>
        <a:bodyPr/>
        <a:lstStyle/>
        <a:p>
          <a:endParaRPr lang="en-US"/>
        </a:p>
      </dgm:t>
    </dgm:pt>
    <dgm:pt modelId="{EA331755-395B-4DBE-BE30-188C9B6A6EBB}">
      <dgm:prSet/>
      <dgm:spPr/>
      <dgm:t>
        <a:bodyPr/>
        <a:lstStyle/>
        <a:p>
          <a:r>
            <a:rPr lang="en-US"/>
            <a:t>Identify correlations and unexpected relationships </a:t>
          </a:r>
        </a:p>
      </dgm:t>
    </dgm:pt>
    <dgm:pt modelId="{B4901352-9C40-4040-8D9C-A70421E2BF54}" type="parTrans" cxnId="{A41A0A8E-0588-401E-B2ED-57920920C12B}">
      <dgm:prSet/>
      <dgm:spPr/>
      <dgm:t>
        <a:bodyPr/>
        <a:lstStyle/>
        <a:p>
          <a:endParaRPr lang="en-US"/>
        </a:p>
      </dgm:t>
    </dgm:pt>
    <dgm:pt modelId="{90711F2C-A896-4E67-A9F6-9ECD3F674857}" type="sibTrans" cxnId="{A41A0A8E-0588-401E-B2ED-57920920C12B}">
      <dgm:prSet/>
      <dgm:spPr/>
      <dgm:t>
        <a:bodyPr/>
        <a:lstStyle/>
        <a:p>
          <a:endParaRPr lang="en-US"/>
        </a:p>
      </dgm:t>
    </dgm:pt>
    <dgm:pt modelId="{6B9F9C98-7F4D-4C2C-B946-FC04FEF5686D}">
      <dgm:prSet/>
      <dgm:spPr/>
      <dgm:t>
        <a:bodyPr/>
        <a:lstStyle/>
        <a:p>
          <a:r>
            <a:rPr lang="en-US"/>
            <a:t>Present the data to others </a:t>
          </a:r>
        </a:p>
      </dgm:t>
    </dgm:pt>
    <dgm:pt modelId="{9319F148-032A-4356-A083-1FD99AFBD309}" type="parTrans" cxnId="{D18BF6B1-4CD2-4C02-978B-3AA32BBF575C}">
      <dgm:prSet/>
      <dgm:spPr/>
      <dgm:t>
        <a:bodyPr/>
        <a:lstStyle/>
        <a:p>
          <a:endParaRPr lang="en-US"/>
        </a:p>
      </dgm:t>
    </dgm:pt>
    <dgm:pt modelId="{728B2868-825D-41AB-99B5-DA64F6087533}" type="sibTrans" cxnId="{D18BF6B1-4CD2-4C02-978B-3AA32BBF575C}">
      <dgm:prSet/>
      <dgm:spPr/>
      <dgm:t>
        <a:bodyPr/>
        <a:lstStyle/>
        <a:p>
          <a:endParaRPr lang="en-US"/>
        </a:p>
      </dgm:t>
    </dgm:pt>
    <dgm:pt modelId="{B512A48B-F005-413C-8C97-B5B16AB9C369}" type="pres">
      <dgm:prSet presAssocID="{2737E783-6E2D-419B-9FC1-3F0BEDB82A22}" presName="root" presStyleCnt="0">
        <dgm:presLayoutVars>
          <dgm:dir/>
          <dgm:resizeHandles val="exact"/>
        </dgm:presLayoutVars>
      </dgm:prSet>
      <dgm:spPr/>
    </dgm:pt>
    <dgm:pt modelId="{14AB965F-8DAE-4DB1-B17A-4B1499E45A3D}" type="pres">
      <dgm:prSet presAssocID="{FAC6D8D8-4968-48F6-B246-46728D817EEA}" presName="compNode" presStyleCnt="0"/>
      <dgm:spPr/>
    </dgm:pt>
    <dgm:pt modelId="{4ED153D6-336A-42FB-AB86-95B25C860A65}" type="pres">
      <dgm:prSet presAssocID="{FAC6D8D8-4968-48F6-B246-46728D817EEA}" presName="bgRect" presStyleLbl="bgShp" presStyleIdx="0" presStyleCnt="4" custLinFactNeighborY="-27931"/>
      <dgm:spPr/>
    </dgm:pt>
    <dgm:pt modelId="{D8BD45D7-D6D8-4C22-BA6A-12E9A4EAD08E}" type="pres">
      <dgm:prSet presAssocID="{FAC6D8D8-4968-48F6-B246-46728D817EE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CB4A56FD-E080-4E44-AE1E-3A7D21699ABB}" type="pres">
      <dgm:prSet presAssocID="{FAC6D8D8-4968-48F6-B246-46728D817EEA}" presName="spaceRect" presStyleCnt="0"/>
      <dgm:spPr/>
    </dgm:pt>
    <dgm:pt modelId="{6C414F61-8024-4EE4-AEC3-39FB473853EE}" type="pres">
      <dgm:prSet presAssocID="{FAC6D8D8-4968-48F6-B246-46728D817EEA}" presName="parTx" presStyleLbl="revTx" presStyleIdx="0" presStyleCnt="4">
        <dgm:presLayoutVars>
          <dgm:chMax val="0"/>
          <dgm:chPref val="0"/>
        </dgm:presLayoutVars>
      </dgm:prSet>
      <dgm:spPr/>
    </dgm:pt>
    <dgm:pt modelId="{E6BA4358-43A4-42A3-BCF6-B26ADD5FE2C2}" type="pres">
      <dgm:prSet presAssocID="{6A28A28A-BC3C-4DA7-BFFA-217466384C0C}" presName="sibTrans" presStyleCnt="0"/>
      <dgm:spPr/>
    </dgm:pt>
    <dgm:pt modelId="{184A40BC-4617-44CA-8778-4D378BBECD34}" type="pres">
      <dgm:prSet presAssocID="{5825903E-796E-4436-ACE2-1A8E09DB52B3}" presName="compNode" presStyleCnt="0"/>
      <dgm:spPr/>
    </dgm:pt>
    <dgm:pt modelId="{0B97A700-E2A8-4351-9938-9AA972376803}" type="pres">
      <dgm:prSet presAssocID="{5825903E-796E-4436-ACE2-1A8E09DB52B3}" presName="bgRect" presStyleLbl="bgShp" presStyleIdx="1" presStyleCnt="4"/>
      <dgm:spPr/>
    </dgm:pt>
    <dgm:pt modelId="{15527D7A-5488-47C6-ADC2-DB3DCE32EF95}" type="pres">
      <dgm:prSet presAssocID="{5825903E-796E-4436-ACE2-1A8E09DB52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1245E0E4-9B7B-410E-91EF-8775B7651D3A}" type="pres">
      <dgm:prSet presAssocID="{5825903E-796E-4436-ACE2-1A8E09DB52B3}" presName="spaceRect" presStyleCnt="0"/>
      <dgm:spPr/>
    </dgm:pt>
    <dgm:pt modelId="{478E803B-92FD-4C8A-B03F-3B38472483DD}" type="pres">
      <dgm:prSet presAssocID="{5825903E-796E-4436-ACE2-1A8E09DB52B3}" presName="parTx" presStyleLbl="revTx" presStyleIdx="1" presStyleCnt="4">
        <dgm:presLayoutVars>
          <dgm:chMax val="0"/>
          <dgm:chPref val="0"/>
        </dgm:presLayoutVars>
      </dgm:prSet>
      <dgm:spPr/>
    </dgm:pt>
    <dgm:pt modelId="{9D49A63E-9EEB-4B20-8CEE-CB0AD0B3706A}" type="pres">
      <dgm:prSet presAssocID="{9F94A3AE-5B5D-496C-BA07-4AEAFA4DA290}" presName="sibTrans" presStyleCnt="0"/>
      <dgm:spPr/>
    </dgm:pt>
    <dgm:pt modelId="{28CF5D5F-64BE-490C-8867-41404E2D9E55}" type="pres">
      <dgm:prSet presAssocID="{EA331755-395B-4DBE-BE30-188C9B6A6EBB}" presName="compNode" presStyleCnt="0"/>
      <dgm:spPr/>
    </dgm:pt>
    <dgm:pt modelId="{9106F78C-5E6E-4602-9E12-12EC99027D7A}" type="pres">
      <dgm:prSet presAssocID="{EA331755-395B-4DBE-BE30-188C9B6A6EBB}" presName="bgRect" presStyleLbl="bgShp" presStyleIdx="2" presStyleCnt="4"/>
      <dgm:spPr/>
    </dgm:pt>
    <dgm:pt modelId="{385B1AA5-F49E-40B4-836A-70563AF58BE7}" type="pres">
      <dgm:prSet presAssocID="{EA331755-395B-4DBE-BE30-188C9B6A6E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82439BA-4213-4170-B02B-D92C97D58BA5}" type="pres">
      <dgm:prSet presAssocID="{EA331755-395B-4DBE-BE30-188C9B6A6EBB}" presName="spaceRect" presStyleCnt="0"/>
      <dgm:spPr/>
    </dgm:pt>
    <dgm:pt modelId="{519FD5B9-F665-4513-8C85-1685CC25899F}" type="pres">
      <dgm:prSet presAssocID="{EA331755-395B-4DBE-BE30-188C9B6A6EBB}" presName="parTx" presStyleLbl="revTx" presStyleIdx="2" presStyleCnt="4">
        <dgm:presLayoutVars>
          <dgm:chMax val="0"/>
          <dgm:chPref val="0"/>
        </dgm:presLayoutVars>
      </dgm:prSet>
      <dgm:spPr/>
    </dgm:pt>
    <dgm:pt modelId="{D3E4D6C4-9891-4BC4-AD26-C9BCC4CD3A46}" type="pres">
      <dgm:prSet presAssocID="{90711F2C-A896-4E67-A9F6-9ECD3F674857}" presName="sibTrans" presStyleCnt="0"/>
      <dgm:spPr/>
    </dgm:pt>
    <dgm:pt modelId="{7881A8C0-255E-4FDF-9207-490A8B986903}" type="pres">
      <dgm:prSet presAssocID="{6B9F9C98-7F4D-4C2C-B946-FC04FEF5686D}" presName="compNode" presStyleCnt="0"/>
      <dgm:spPr/>
    </dgm:pt>
    <dgm:pt modelId="{63442B5F-933A-4318-A120-014525576940}" type="pres">
      <dgm:prSet presAssocID="{6B9F9C98-7F4D-4C2C-B946-FC04FEF5686D}" presName="bgRect" presStyleLbl="bgShp" presStyleIdx="3" presStyleCnt="4"/>
      <dgm:spPr/>
    </dgm:pt>
    <dgm:pt modelId="{17ABE852-3AEF-4FFF-865E-100DAD2E6BCC}" type="pres">
      <dgm:prSet presAssocID="{6B9F9C98-7F4D-4C2C-B946-FC04FEF5686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Pie Chart"/>
        </a:ext>
      </dgm:extLst>
    </dgm:pt>
    <dgm:pt modelId="{B1F954E2-C062-4050-B769-26D8949CBC5A}" type="pres">
      <dgm:prSet presAssocID="{6B9F9C98-7F4D-4C2C-B946-FC04FEF5686D}" presName="spaceRect" presStyleCnt="0"/>
      <dgm:spPr/>
    </dgm:pt>
    <dgm:pt modelId="{E60EC343-53EB-48A4-86EB-F8A35257F518}" type="pres">
      <dgm:prSet presAssocID="{6B9F9C98-7F4D-4C2C-B946-FC04FEF5686D}" presName="parTx" presStyleLbl="revTx" presStyleIdx="3" presStyleCnt="4">
        <dgm:presLayoutVars>
          <dgm:chMax val="0"/>
          <dgm:chPref val="0"/>
        </dgm:presLayoutVars>
      </dgm:prSet>
      <dgm:spPr/>
    </dgm:pt>
  </dgm:ptLst>
  <dgm:cxnLst>
    <dgm:cxn modelId="{97A7D505-8539-4C94-ACAA-11F102897C34}" srcId="{2737E783-6E2D-419B-9FC1-3F0BEDB82A22}" destId="{5825903E-796E-4436-ACE2-1A8E09DB52B3}" srcOrd="1" destOrd="0" parTransId="{C73B3690-EF2E-4D94-8514-FB44A4F2C15F}" sibTransId="{9F94A3AE-5B5D-496C-BA07-4AEAFA4DA290}"/>
    <dgm:cxn modelId="{7AED2006-8289-4AFA-B39C-294DC36C626B}" type="presOf" srcId="{FAC6D8D8-4968-48F6-B246-46728D817EEA}" destId="{6C414F61-8024-4EE4-AEC3-39FB473853EE}" srcOrd="0" destOrd="0" presId="urn:microsoft.com/office/officeart/2018/2/layout/IconVerticalSolidList"/>
    <dgm:cxn modelId="{4588006B-BDAC-4565-8922-3D55A0A9934B}" type="presOf" srcId="{6B9F9C98-7F4D-4C2C-B946-FC04FEF5686D}" destId="{E60EC343-53EB-48A4-86EB-F8A35257F518}" srcOrd="0" destOrd="0" presId="urn:microsoft.com/office/officeart/2018/2/layout/IconVerticalSolidList"/>
    <dgm:cxn modelId="{EFC5898A-AF38-4AB4-8BC9-D6AAF53830F2}" type="presOf" srcId="{2737E783-6E2D-419B-9FC1-3F0BEDB82A22}" destId="{B512A48B-F005-413C-8C97-B5B16AB9C369}" srcOrd="0" destOrd="0" presId="urn:microsoft.com/office/officeart/2018/2/layout/IconVerticalSolidList"/>
    <dgm:cxn modelId="{A41A0A8E-0588-401E-B2ED-57920920C12B}" srcId="{2737E783-6E2D-419B-9FC1-3F0BEDB82A22}" destId="{EA331755-395B-4DBE-BE30-188C9B6A6EBB}" srcOrd="2" destOrd="0" parTransId="{B4901352-9C40-4040-8D9C-A70421E2BF54}" sibTransId="{90711F2C-A896-4E67-A9F6-9ECD3F674857}"/>
    <dgm:cxn modelId="{21DB26A8-FA71-4DEB-8A2B-B8C289A629CB}" type="presOf" srcId="{EA331755-395B-4DBE-BE30-188C9B6A6EBB}" destId="{519FD5B9-F665-4513-8C85-1685CC25899F}" srcOrd="0" destOrd="0" presId="urn:microsoft.com/office/officeart/2018/2/layout/IconVerticalSolidList"/>
    <dgm:cxn modelId="{D18BF6B1-4CD2-4C02-978B-3AA32BBF575C}" srcId="{2737E783-6E2D-419B-9FC1-3F0BEDB82A22}" destId="{6B9F9C98-7F4D-4C2C-B946-FC04FEF5686D}" srcOrd="3" destOrd="0" parTransId="{9319F148-032A-4356-A083-1FD99AFBD309}" sibTransId="{728B2868-825D-41AB-99B5-DA64F6087533}"/>
    <dgm:cxn modelId="{E3C11CDF-5000-479A-870B-E96259BA121F}" type="presOf" srcId="{5825903E-796E-4436-ACE2-1A8E09DB52B3}" destId="{478E803B-92FD-4C8A-B03F-3B38472483DD}" srcOrd="0" destOrd="0" presId="urn:microsoft.com/office/officeart/2018/2/layout/IconVerticalSolidList"/>
    <dgm:cxn modelId="{AF1983ED-8EBC-4267-B31B-00F87B4DD7BD}" srcId="{2737E783-6E2D-419B-9FC1-3F0BEDB82A22}" destId="{FAC6D8D8-4968-48F6-B246-46728D817EEA}" srcOrd="0" destOrd="0" parTransId="{C66F79E3-93DD-423B-B01F-4D96F6D220AD}" sibTransId="{6A28A28A-BC3C-4DA7-BFFA-217466384C0C}"/>
    <dgm:cxn modelId="{2294D56B-6696-405E-B9B5-25F6243D6BFA}" type="presParOf" srcId="{B512A48B-F005-413C-8C97-B5B16AB9C369}" destId="{14AB965F-8DAE-4DB1-B17A-4B1499E45A3D}" srcOrd="0" destOrd="0" presId="urn:microsoft.com/office/officeart/2018/2/layout/IconVerticalSolidList"/>
    <dgm:cxn modelId="{778825EF-F927-41AB-9656-6D3D6E20C620}" type="presParOf" srcId="{14AB965F-8DAE-4DB1-B17A-4B1499E45A3D}" destId="{4ED153D6-336A-42FB-AB86-95B25C860A65}" srcOrd="0" destOrd="0" presId="urn:microsoft.com/office/officeart/2018/2/layout/IconVerticalSolidList"/>
    <dgm:cxn modelId="{45E5F863-F99B-4E36-A28D-BA40A9EC5D81}" type="presParOf" srcId="{14AB965F-8DAE-4DB1-B17A-4B1499E45A3D}" destId="{D8BD45D7-D6D8-4C22-BA6A-12E9A4EAD08E}" srcOrd="1" destOrd="0" presId="urn:microsoft.com/office/officeart/2018/2/layout/IconVerticalSolidList"/>
    <dgm:cxn modelId="{02D5CBF1-62CA-488D-A942-44630AE71177}" type="presParOf" srcId="{14AB965F-8DAE-4DB1-B17A-4B1499E45A3D}" destId="{CB4A56FD-E080-4E44-AE1E-3A7D21699ABB}" srcOrd="2" destOrd="0" presId="urn:microsoft.com/office/officeart/2018/2/layout/IconVerticalSolidList"/>
    <dgm:cxn modelId="{A9CE3B2B-4769-47AB-A992-FFEDB591DF31}" type="presParOf" srcId="{14AB965F-8DAE-4DB1-B17A-4B1499E45A3D}" destId="{6C414F61-8024-4EE4-AEC3-39FB473853EE}" srcOrd="3" destOrd="0" presId="urn:microsoft.com/office/officeart/2018/2/layout/IconVerticalSolidList"/>
    <dgm:cxn modelId="{87B1F8D8-7FA4-47E4-8653-3808199D046A}" type="presParOf" srcId="{B512A48B-F005-413C-8C97-B5B16AB9C369}" destId="{E6BA4358-43A4-42A3-BCF6-B26ADD5FE2C2}" srcOrd="1" destOrd="0" presId="urn:microsoft.com/office/officeart/2018/2/layout/IconVerticalSolidList"/>
    <dgm:cxn modelId="{B8ED8D8A-63C4-45FB-8A11-7252AEF58054}" type="presParOf" srcId="{B512A48B-F005-413C-8C97-B5B16AB9C369}" destId="{184A40BC-4617-44CA-8778-4D378BBECD34}" srcOrd="2" destOrd="0" presId="urn:microsoft.com/office/officeart/2018/2/layout/IconVerticalSolidList"/>
    <dgm:cxn modelId="{97280892-2705-46AC-B123-9F86FD4AC21E}" type="presParOf" srcId="{184A40BC-4617-44CA-8778-4D378BBECD34}" destId="{0B97A700-E2A8-4351-9938-9AA972376803}" srcOrd="0" destOrd="0" presId="urn:microsoft.com/office/officeart/2018/2/layout/IconVerticalSolidList"/>
    <dgm:cxn modelId="{942F6C91-D073-4855-B835-C5CEB1D5935E}" type="presParOf" srcId="{184A40BC-4617-44CA-8778-4D378BBECD34}" destId="{15527D7A-5488-47C6-ADC2-DB3DCE32EF95}" srcOrd="1" destOrd="0" presId="urn:microsoft.com/office/officeart/2018/2/layout/IconVerticalSolidList"/>
    <dgm:cxn modelId="{E557189A-885F-4464-965F-1068480BF2C6}" type="presParOf" srcId="{184A40BC-4617-44CA-8778-4D378BBECD34}" destId="{1245E0E4-9B7B-410E-91EF-8775B7651D3A}" srcOrd="2" destOrd="0" presId="urn:microsoft.com/office/officeart/2018/2/layout/IconVerticalSolidList"/>
    <dgm:cxn modelId="{6FA13096-9E13-4F57-8507-61CD6A402C31}" type="presParOf" srcId="{184A40BC-4617-44CA-8778-4D378BBECD34}" destId="{478E803B-92FD-4C8A-B03F-3B38472483DD}" srcOrd="3" destOrd="0" presId="urn:microsoft.com/office/officeart/2018/2/layout/IconVerticalSolidList"/>
    <dgm:cxn modelId="{F2938D6C-1130-4899-8A3E-45A64B2E947F}" type="presParOf" srcId="{B512A48B-F005-413C-8C97-B5B16AB9C369}" destId="{9D49A63E-9EEB-4B20-8CEE-CB0AD0B3706A}" srcOrd="3" destOrd="0" presId="urn:microsoft.com/office/officeart/2018/2/layout/IconVerticalSolidList"/>
    <dgm:cxn modelId="{6A309FA9-FEA3-49B4-8F35-9DAC0E56848A}" type="presParOf" srcId="{B512A48B-F005-413C-8C97-B5B16AB9C369}" destId="{28CF5D5F-64BE-490C-8867-41404E2D9E55}" srcOrd="4" destOrd="0" presId="urn:microsoft.com/office/officeart/2018/2/layout/IconVerticalSolidList"/>
    <dgm:cxn modelId="{9EBCB5C0-F7B1-4AA1-BA9D-DA1CCE515AE7}" type="presParOf" srcId="{28CF5D5F-64BE-490C-8867-41404E2D9E55}" destId="{9106F78C-5E6E-4602-9E12-12EC99027D7A}" srcOrd="0" destOrd="0" presId="urn:microsoft.com/office/officeart/2018/2/layout/IconVerticalSolidList"/>
    <dgm:cxn modelId="{ED358718-FA92-49E6-B5D4-85293E28712D}" type="presParOf" srcId="{28CF5D5F-64BE-490C-8867-41404E2D9E55}" destId="{385B1AA5-F49E-40B4-836A-70563AF58BE7}" srcOrd="1" destOrd="0" presId="urn:microsoft.com/office/officeart/2018/2/layout/IconVerticalSolidList"/>
    <dgm:cxn modelId="{3F9D5EAE-3415-4C47-B379-6E782E402C0C}" type="presParOf" srcId="{28CF5D5F-64BE-490C-8867-41404E2D9E55}" destId="{C82439BA-4213-4170-B02B-D92C97D58BA5}" srcOrd="2" destOrd="0" presId="urn:microsoft.com/office/officeart/2018/2/layout/IconVerticalSolidList"/>
    <dgm:cxn modelId="{A6EAF5E3-C18B-494E-8EC0-4DD505AB8BE9}" type="presParOf" srcId="{28CF5D5F-64BE-490C-8867-41404E2D9E55}" destId="{519FD5B9-F665-4513-8C85-1685CC25899F}" srcOrd="3" destOrd="0" presId="urn:microsoft.com/office/officeart/2018/2/layout/IconVerticalSolidList"/>
    <dgm:cxn modelId="{0E4F62F7-4E2F-4BD8-9EC5-DFAE4A7471E5}" type="presParOf" srcId="{B512A48B-F005-413C-8C97-B5B16AB9C369}" destId="{D3E4D6C4-9891-4BC4-AD26-C9BCC4CD3A46}" srcOrd="5" destOrd="0" presId="urn:microsoft.com/office/officeart/2018/2/layout/IconVerticalSolidList"/>
    <dgm:cxn modelId="{97A2D528-1294-4EF6-BA54-511513F61F56}" type="presParOf" srcId="{B512A48B-F005-413C-8C97-B5B16AB9C369}" destId="{7881A8C0-255E-4FDF-9207-490A8B986903}" srcOrd="6" destOrd="0" presId="urn:microsoft.com/office/officeart/2018/2/layout/IconVerticalSolidList"/>
    <dgm:cxn modelId="{F7789146-959A-4829-8E1F-E9146806B622}" type="presParOf" srcId="{7881A8C0-255E-4FDF-9207-490A8B986903}" destId="{63442B5F-933A-4318-A120-014525576940}" srcOrd="0" destOrd="0" presId="urn:microsoft.com/office/officeart/2018/2/layout/IconVerticalSolidList"/>
    <dgm:cxn modelId="{9483C3B8-A562-43BF-BF03-4F7579331B37}" type="presParOf" srcId="{7881A8C0-255E-4FDF-9207-490A8B986903}" destId="{17ABE852-3AEF-4FFF-865E-100DAD2E6BCC}" srcOrd="1" destOrd="0" presId="urn:microsoft.com/office/officeart/2018/2/layout/IconVerticalSolidList"/>
    <dgm:cxn modelId="{0327F36F-C53F-456F-9F5F-9E8147585F56}" type="presParOf" srcId="{7881A8C0-255E-4FDF-9207-490A8B986903}" destId="{B1F954E2-C062-4050-B769-26D8949CBC5A}" srcOrd="2" destOrd="0" presId="urn:microsoft.com/office/officeart/2018/2/layout/IconVerticalSolidList"/>
    <dgm:cxn modelId="{739B40DA-5AF3-4F4E-85F6-C70292677B40}" type="presParOf" srcId="{7881A8C0-255E-4FDF-9207-490A8B986903}" destId="{E60EC343-53EB-48A4-86EB-F8A35257F518}"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E46C35-E1DF-4156-9252-69D69AFAE1F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62AFBE-B7EA-4528-BCA9-2D374D54B156}">
      <dgm:prSet/>
      <dgm:spPr/>
      <dgm:t>
        <a:bodyPr/>
        <a:lstStyle/>
        <a:p>
          <a:pPr>
            <a:lnSpc>
              <a:spcPct val="100000"/>
            </a:lnSpc>
          </a:pPr>
          <a:r>
            <a:rPr lang="en-US"/>
            <a:t>The user visits the web page and attempts to generate various visualizations to gain insights by performing various mouse operations based on requirement or interest.</a:t>
          </a:r>
        </a:p>
      </dgm:t>
    </dgm:pt>
    <dgm:pt modelId="{C1F3A48A-D2E3-4206-9788-A31C931A7442}" type="parTrans" cxnId="{27391284-CD3F-4AF5-8EBC-59DA8DC45199}">
      <dgm:prSet/>
      <dgm:spPr/>
      <dgm:t>
        <a:bodyPr/>
        <a:lstStyle/>
        <a:p>
          <a:endParaRPr lang="en-US"/>
        </a:p>
      </dgm:t>
    </dgm:pt>
    <dgm:pt modelId="{A216E63B-ACBA-46F2-AF3C-965567B86D8F}" type="sibTrans" cxnId="{27391284-CD3F-4AF5-8EBC-59DA8DC45199}">
      <dgm:prSet/>
      <dgm:spPr/>
      <dgm:t>
        <a:bodyPr/>
        <a:lstStyle/>
        <a:p>
          <a:endParaRPr lang="en-US"/>
        </a:p>
      </dgm:t>
    </dgm:pt>
    <dgm:pt modelId="{93652743-C126-427D-85B4-E55C999ECE44}">
      <dgm:prSet/>
      <dgm:spPr/>
      <dgm:t>
        <a:bodyPr/>
        <a:lstStyle/>
        <a:p>
          <a:pPr>
            <a:lnSpc>
              <a:spcPct val="100000"/>
            </a:lnSpc>
          </a:pPr>
          <a:r>
            <a:rPr lang="en-US"/>
            <a:t>The visualization must update as the user specifies the requirements based on the mouse operations performed. </a:t>
          </a:r>
        </a:p>
      </dgm:t>
    </dgm:pt>
    <dgm:pt modelId="{9AC7FE9C-C0D7-4969-ADF7-3D532035C0C7}" type="parTrans" cxnId="{80BDDC16-938F-4947-B36A-D3633AECBE1D}">
      <dgm:prSet/>
      <dgm:spPr/>
      <dgm:t>
        <a:bodyPr/>
        <a:lstStyle/>
        <a:p>
          <a:endParaRPr lang="en-US"/>
        </a:p>
      </dgm:t>
    </dgm:pt>
    <dgm:pt modelId="{02F8D76A-23DE-4764-85D7-AAA8714B2E63}" type="sibTrans" cxnId="{80BDDC16-938F-4947-B36A-D3633AECBE1D}">
      <dgm:prSet/>
      <dgm:spPr/>
      <dgm:t>
        <a:bodyPr/>
        <a:lstStyle/>
        <a:p>
          <a:endParaRPr lang="en-US"/>
        </a:p>
      </dgm:t>
    </dgm:pt>
    <dgm:pt modelId="{589741CA-C93E-44EC-BB95-404954129211}">
      <dgm:prSet/>
      <dgm:spPr/>
      <dgm:t>
        <a:bodyPr/>
        <a:lstStyle/>
        <a:p>
          <a:pPr>
            <a:lnSpc>
              <a:spcPct val="100000"/>
            </a:lnSpc>
          </a:pPr>
          <a:r>
            <a:rPr lang="en-US"/>
            <a:t>Various insights can be obtained based on interests. This information is presented to the user using a visual interface. </a:t>
          </a:r>
        </a:p>
      </dgm:t>
    </dgm:pt>
    <dgm:pt modelId="{C526B0BA-81A0-4EEE-B093-437212A095DB}" type="parTrans" cxnId="{AED92C6B-B54B-45F8-A79D-FF164B4564E3}">
      <dgm:prSet/>
      <dgm:spPr/>
      <dgm:t>
        <a:bodyPr/>
        <a:lstStyle/>
        <a:p>
          <a:endParaRPr lang="en-US"/>
        </a:p>
      </dgm:t>
    </dgm:pt>
    <dgm:pt modelId="{0CDDD39D-D213-4267-9AB0-B9A7BA6831ED}" type="sibTrans" cxnId="{AED92C6B-B54B-45F8-A79D-FF164B4564E3}">
      <dgm:prSet/>
      <dgm:spPr/>
      <dgm:t>
        <a:bodyPr/>
        <a:lstStyle/>
        <a:p>
          <a:endParaRPr lang="en-US"/>
        </a:p>
      </dgm:t>
    </dgm:pt>
    <dgm:pt modelId="{FA8D658A-6558-4AFD-9891-14C2EA8D5DD7}" type="pres">
      <dgm:prSet presAssocID="{2BE46C35-E1DF-4156-9252-69D69AFAE1F1}" presName="root" presStyleCnt="0">
        <dgm:presLayoutVars>
          <dgm:dir/>
          <dgm:resizeHandles val="exact"/>
        </dgm:presLayoutVars>
      </dgm:prSet>
      <dgm:spPr/>
    </dgm:pt>
    <dgm:pt modelId="{C9790D83-6D72-422F-A4DC-7579240A15FD}" type="pres">
      <dgm:prSet presAssocID="{CB62AFBE-B7EA-4528-BCA9-2D374D54B156}" presName="compNode" presStyleCnt="0"/>
      <dgm:spPr/>
    </dgm:pt>
    <dgm:pt modelId="{5E8F0CD9-DBFF-402A-85FA-E00CA9BDE45D}" type="pres">
      <dgm:prSet presAssocID="{CB62AFBE-B7EA-4528-BCA9-2D374D54B156}" presName="bgRect" presStyleLbl="bgShp" presStyleIdx="0" presStyleCnt="3"/>
      <dgm:spPr/>
    </dgm:pt>
    <dgm:pt modelId="{C3D93BA0-3882-4404-A144-6563B48495F8}" type="pres">
      <dgm:prSet presAssocID="{CB62AFBE-B7EA-4528-BCA9-2D374D54B1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0BFFB2AA-C913-4E58-B213-AE3AD2183EC9}" type="pres">
      <dgm:prSet presAssocID="{CB62AFBE-B7EA-4528-BCA9-2D374D54B156}" presName="spaceRect" presStyleCnt="0"/>
      <dgm:spPr/>
    </dgm:pt>
    <dgm:pt modelId="{893DF642-74BC-441D-A5E6-5FC4F56E23B4}" type="pres">
      <dgm:prSet presAssocID="{CB62AFBE-B7EA-4528-BCA9-2D374D54B156}" presName="parTx" presStyleLbl="revTx" presStyleIdx="0" presStyleCnt="3">
        <dgm:presLayoutVars>
          <dgm:chMax val="0"/>
          <dgm:chPref val="0"/>
        </dgm:presLayoutVars>
      </dgm:prSet>
      <dgm:spPr/>
    </dgm:pt>
    <dgm:pt modelId="{726243BE-A365-48BE-A01A-75CA98ED6969}" type="pres">
      <dgm:prSet presAssocID="{A216E63B-ACBA-46F2-AF3C-965567B86D8F}" presName="sibTrans" presStyleCnt="0"/>
      <dgm:spPr/>
    </dgm:pt>
    <dgm:pt modelId="{667B9778-72D3-41DC-959A-A3A7F01A2EEA}" type="pres">
      <dgm:prSet presAssocID="{93652743-C126-427D-85B4-E55C999ECE44}" presName="compNode" presStyleCnt="0"/>
      <dgm:spPr/>
    </dgm:pt>
    <dgm:pt modelId="{51CA9022-CD87-4DB0-858B-71274E49D36B}" type="pres">
      <dgm:prSet presAssocID="{93652743-C126-427D-85B4-E55C999ECE44}" presName="bgRect" presStyleLbl="bgShp" presStyleIdx="1" presStyleCnt="3"/>
      <dgm:spPr/>
    </dgm:pt>
    <dgm:pt modelId="{7D8F0FEC-9A79-4B06-9044-BA9F48C2C6DD}" type="pres">
      <dgm:prSet presAssocID="{93652743-C126-427D-85B4-E55C999ECE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8262EEA2-10ED-4CE9-BECC-E514A72153F4}" type="pres">
      <dgm:prSet presAssocID="{93652743-C126-427D-85B4-E55C999ECE44}" presName="spaceRect" presStyleCnt="0"/>
      <dgm:spPr/>
    </dgm:pt>
    <dgm:pt modelId="{9B5AFC6E-DD0C-429D-A060-2A72C728FD20}" type="pres">
      <dgm:prSet presAssocID="{93652743-C126-427D-85B4-E55C999ECE44}" presName="parTx" presStyleLbl="revTx" presStyleIdx="1" presStyleCnt="3">
        <dgm:presLayoutVars>
          <dgm:chMax val="0"/>
          <dgm:chPref val="0"/>
        </dgm:presLayoutVars>
      </dgm:prSet>
      <dgm:spPr/>
    </dgm:pt>
    <dgm:pt modelId="{DCF39041-E06B-4D34-84B6-A9B36BD73167}" type="pres">
      <dgm:prSet presAssocID="{02F8D76A-23DE-4764-85D7-AAA8714B2E63}" presName="sibTrans" presStyleCnt="0"/>
      <dgm:spPr/>
    </dgm:pt>
    <dgm:pt modelId="{A2E26E25-A430-4D12-B75B-C182E5572CA9}" type="pres">
      <dgm:prSet presAssocID="{589741CA-C93E-44EC-BB95-404954129211}" presName="compNode" presStyleCnt="0"/>
      <dgm:spPr/>
    </dgm:pt>
    <dgm:pt modelId="{FB078A00-2B2F-4323-8E3D-971CEB47CD61}" type="pres">
      <dgm:prSet presAssocID="{589741CA-C93E-44EC-BB95-404954129211}" presName="bgRect" presStyleLbl="bgShp" presStyleIdx="2" presStyleCnt="3"/>
      <dgm:spPr/>
    </dgm:pt>
    <dgm:pt modelId="{8B3CD4D5-830A-468A-A4A3-8C31A464BB26}" type="pres">
      <dgm:prSet presAssocID="{589741CA-C93E-44EC-BB95-4049541292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928FA547-8C23-453B-92F6-CC8F2A876722}" type="pres">
      <dgm:prSet presAssocID="{589741CA-C93E-44EC-BB95-404954129211}" presName="spaceRect" presStyleCnt="0"/>
      <dgm:spPr/>
    </dgm:pt>
    <dgm:pt modelId="{F255D5C3-52ED-413D-92B3-FF5822CABEDC}" type="pres">
      <dgm:prSet presAssocID="{589741CA-C93E-44EC-BB95-404954129211}" presName="parTx" presStyleLbl="revTx" presStyleIdx="2" presStyleCnt="3">
        <dgm:presLayoutVars>
          <dgm:chMax val="0"/>
          <dgm:chPref val="0"/>
        </dgm:presLayoutVars>
      </dgm:prSet>
      <dgm:spPr/>
    </dgm:pt>
  </dgm:ptLst>
  <dgm:cxnLst>
    <dgm:cxn modelId="{80BDDC16-938F-4947-B36A-D3633AECBE1D}" srcId="{2BE46C35-E1DF-4156-9252-69D69AFAE1F1}" destId="{93652743-C126-427D-85B4-E55C999ECE44}" srcOrd="1" destOrd="0" parTransId="{9AC7FE9C-C0D7-4969-ADF7-3D532035C0C7}" sibTransId="{02F8D76A-23DE-4764-85D7-AAA8714B2E63}"/>
    <dgm:cxn modelId="{AED92C6B-B54B-45F8-A79D-FF164B4564E3}" srcId="{2BE46C35-E1DF-4156-9252-69D69AFAE1F1}" destId="{589741CA-C93E-44EC-BB95-404954129211}" srcOrd="2" destOrd="0" parTransId="{C526B0BA-81A0-4EEE-B093-437212A095DB}" sibTransId="{0CDDD39D-D213-4267-9AB0-B9A7BA6831ED}"/>
    <dgm:cxn modelId="{04F69C55-6D23-4EB6-98D6-5C46C0DDD72E}" type="presOf" srcId="{93652743-C126-427D-85B4-E55C999ECE44}" destId="{9B5AFC6E-DD0C-429D-A060-2A72C728FD20}" srcOrd="0" destOrd="0" presId="urn:microsoft.com/office/officeart/2018/2/layout/IconVerticalSolidList"/>
    <dgm:cxn modelId="{27391284-CD3F-4AF5-8EBC-59DA8DC45199}" srcId="{2BE46C35-E1DF-4156-9252-69D69AFAE1F1}" destId="{CB62AFBE-B7EA-4528-BCA9-2D374D54B156}" srcOrd="0" destOrd="0" parTransId="{C1F3A48A-D2E3-4206-9788-A31C931A7442}" sibTransId="{A216E63B-ACBA-46F2-AF3C-965567B86D8F}"/>
    <dgm:cxn modelId="{E6E7BD88-F1AD-496C-A573-2B4C3960534F}" type="presOf" srcId="{589741CA-C93E-44EC-BB95-404954129211}" destId="{F255D5C3-52ED-413D-92B3-FF5822CABEDC}" srcOrd="0" destOrd="0" presId="urn:microsoft.com/office/officeart/2018/2/layout/IconVerticalSolidList"/>
    <dgm:cxn modelId="{1EC1ACBD-5996-4E14-8B40-4B83652452E9}" type="presOf" srcId="{2BE46C35-E1DF-4156-9252-69D69AFAE1F1}" destId="{FA8D658A-6558-4AFD-9891-14C2EA8D5DD7}" srcOrd="0" destOrd="0" presId="urn:microsoft.com/office/officeart/2018/2/layout/IconVerticalSolidList"/>
    <dgm:cxn modelId="{1F4200ED-F0ED-4443-B9B6-89D667210DAB}" type="presOf" srcId="{CB62AFBE-B7EA-4528-BCA9-2D374D54B156}" destId="{893DF642-74BC-441D-A5E6-5FC4F56E23B4}" srcOrd="0" destOrd="0" presId="urn:microsoft.com/office/officeart/2018/2/layout/IconVerticalSolidList"/>
    <dgm:cxn modelId="{E5982277-A9AB-47F3-AFB3-3273F7F27584}" type="presParOf" srcId="{FA8D658A-6558-4AFD-9891-14C2EA8D5DD7}" destId="{C9790D83-6D72-422F-A4DC-7579240A15FD}" srcOrd="0" destOrd="0" presId="urn:microsoft.com/office/officeart/2018/2/layout/IconVerticalSolidList"/>
    <dgm:cxn modelId="{27E6FBD2-256A-4A90-B66A-E22599B95B6F}" type="presParOf" srcId="{C9790D83-6D72-422F-A4DC-7579240A15FD}" destId="{5E8F0CD9-DBFF-402A-85FA-E00CA9BDE45D}" srcOrd="0" destOrd="0" presId="urn:microsoft.com/office/officeart/2018/2/layout/IconVerticalSolidList"/>
    <dgm:cxn modelId="{A9E02D17-EAAA-4F57-B143-33625C4F47B6}" type="presParOf" srcId="{C9790D83-6D72-422F-A4DC-7579240A15FD}" destId="{C3D93BA0-3882-4404-A144-6563B48495F8}" srcOrd="1" destOrd="0" presId="urn:microsoft.com/office/officeart/2018/2/layout/IconVerticalSolidList"/>
    <dgm:cxn modelId="{04A48FF4-D4EF-45E4-B15E-00D432BE5F9E}" type="presParOf" srcId="{C9790D83-6D72-422F-A4DC-7579240A15FD}" destId="{0BFFB2AA-C913-4E58-B213-AE3AD2183EC9}" srcOrd="2" destOrd="0" presId="urn:microsoft.com/office/officeart/2018/2/layout/IconVerticalSolidList"/>
    <dgm:cxn modelId="{E9CCD457-809F-4CFE-AE89-1704C6B21909}" type="presParOf" srcId="{C9790D83-6D72-422F-A4DC-7579240A15FD}" destId="{893DF642-74BC-441D-A5E6-5FC4F56E23B4}" srcOrd="3" destOrd="0" presId="urn:microsoft.com/office/officeart/2018/2/layout/IconVerticalSolidList"/>
    <dgm:cxn modelId="{BE93B7F4-D257-4829-93FF-52F0BC381450}" type="presParOf" srcId="{FA8D658A-6558-4AFD-9891-14C2EA8D5DD7}" destId="{726243BE-A365-48BE-A01A-75CA98ED6969}" srcOrd="1" destOrd="0" presId="urn:microsoft.com/office/officeart/2018/2/layout/IconVerticalSolidList"/>
    <dgm:cxn modelId="{42EBBDB2-5131-42B2-A805-D7AD69F0D302}" type="presParOf" srcId="{FA8D658A-6558-4AFD-9891-14C2EA8D5DD7}" destId="{667B9778-72D3-41DC-959A-A3A7F01A2EEA}" srcOrd="2" destOrd="0" presId="urn:microsoft.com/office/officeart/2018/2/layout/IconVerticalSolidList"/>
    <dgm:cxn modelId="{45CA2007-E011-40D0-9E2A-B2F7CE5A3752}" type="presParOf" srcId="{667B9778-72D3-41DC-959A-A3A7F01A2EEA}" destId="{51CA9022-CD87-4DB0-858B-71274E49D36B}" srcOrd="0" destOrd="0" presId="urn:microsoft.com/office/officeart/2018/2/layout/IconVerticalSolidList"/>
    <dgm:cxn modelId="{2143B07F-8410-41A5-B649-35D213BEB2BF}" type="presParOf" srcId="{667B9778-72D3-41DC-959A-A3A7F01A2EEA}" destId="{7D8F0FEC-9A79-4B06-9044-BA9F48C2C6DD}" srcOrd="1" destOrd="0" presId="urn:microsoft.com/office/officeart/2018/2/layout/IconVerticalSolidList"/>
    <dgm:cxn modelId="{D6A0A7A3-D84D-4019-9321-1BD4B1287219}" type="presParOf" srcId="{667B9778-72D3-41DC-959A-A3A7F01A2EEA}" destId="{8262EEA2-10ED-4CE9-BECC-E514A72153F4}" srcOrd="2" destOrd="0" presId="urn:microsoft.com/office/officeart/2018/2/layout/IconVerticalSolidList"/>
    <dgm:cxn modelId="{E8462814-A27A-4BA6-ABF4-27BDC5D7DBDB}" type="presParOf" srcId="{667B9778-72D3-41DC-959A-A3A7F01A2EEA}" destId="{9B5AFC6E-DD0C-429D-A060-2A72C728FD20}" srcOrd="3" destOrd="0" presId="urn:microsoft.com/office/officeart/2018/2/layout/IconVerticalSolidList"/>
    <dgm:cxn modelId="{B45C9F7D-FEDE-4631-8C78-8FDF684B6200}" type="presParOf" srcId="{FA8D658A-6558-4AFD-9891-14C2EA8D5DD7}" destId="{DCF39041-E06B-4D34-84B6-A9B36BD73167}" srcOrd="3" destOrd="0" presId="urn:microsoft.com/office/officeart/2018/2/layout/IconVerticalSolidList"/>
    <dgm:cxn modelId="{4C578876-8E93-42E5-AD01-5012E97F6CCB}" type="presParOf" srcId="{FA8D658A-6558-4AFD-9891-14C2EA8D5DD7}" destId="{A2E26E25-A430-4D12-B75B-C182E5572CA9}" srcOrd="4" destOrd="0" presId="urn:microsoft.com/office/officeart/2018/2/layout/IconVerticalSolidList"/>
    <dgm:cxn modelId="{B0ABB300-2E6A-4B9D-8108-5BB95EDF5CD7}" type="presParOf" srcId="{A2E26E25-A430-4D12-B75B-C182E5572CA9}" destId="{FB078A00-2B2F-4323-8E3D-971CEB47CD61}" srcOrd="0" destOrd="0" presId="urn:microsoft.com/office/officeart/2018/2/layout/IconVerticalSolidList"/>
    <dgm:cxn modelId="{89358A31-3260-4A17-92BF-6387E9DD2F7A}" type="presParOf" srcId="{A2E26E25-A430-4D12-B75B-C182E5572CA9}" destId="{8B3CD4D5-830A-468A-A4A3-8C31A464BB26}" srcOrd="1" destOrd="0" presId="urn:microsoft.com/office/officeart/2018/2/layout/IconVerticalSolidList"/>
    <dgm:cxn modelId="{7A85D293-2FF3-47D1-8CDE-4E277411FEBD}" type="presParOf" srcId="{A2E26E25-A430-4D12-B75B-C182E5572CA9}" destId="{928FA547-8C23-453B-92F6-CC8F2A876722}" srcOrd="2" destOrd="0" presId="urn:microsoft.com/office/officeart/2018/2/layout/IconVerticalSolidList"/>
    <dgm:cxn modelId="{3FFF4A14-B66B-4886-AD76-83B7F92908BA}" type="presParOf" srcId="{A2E26E25-A430-4D12-B75B-C182E5572CA9}" destId="{F255D5C3-52ED-413D-92B3-FF5822CABED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A7A75-5666-45BE-98FC-D498ECEEEAE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A764EB7-C68C-4DFC-877A-8ABBA0BF9610}">
      <dgm:prSet/>
      <dgm:spPr/>
      <dgm:t>
        <a:bodyPr/>
        <a:lstStyle/>
        <a:p>
          <a:pPr>
            <a:lnSpc>
              <a:spcPct val="100000"/>
            </a:lnSpc>
          </a:pPr>
          <a:r>
            <a:rPr lang="en-US"/>
            <a:t>The real challenge is making the interactions and operations user friendly, the user is not required to have a programming skill in order to gain insight from the visualization. </a:t>
          </a:r>
        </a:p>
      </dgm:t>
    </dgm:pt>
    <dgm:pt modelId="{312E9D00-23DD-4FE9-98A4-81A0443981F0}" type="parTrans" cxnId="{C91EA55E-46DE-47B1-8735-F196AB7A4665}">
      <dgm:prSet/>
      <dgm:spPr/>
      <dgm:t>
        <a:bodyPr/>
        <a:lstStyle/>
        <a:p>
          <a:endParaRPr lang="en-US"/>
        </a:p>
      </dgm:t>
    </dgm:pt>
    <dgm:pt modelId="{4C33B86C-1B22-468E-95DD-6C8DA4B50170}" type="sibTrans" cxnId="{C91EA55E-46DE-47B1-8735-F196AB7A4665}">
      <dgm:prSet/>
      <dgm:spPr/>
      <dgm:t>
        <a:bodyPr/>
        <a:lstStyle/>
        <a:p>
          <a:endParaRPr lang="en-US"/>
        </a:p>
      </dgm:t>
    </dgm:pt>
    <dgm:pt modelId="{49498759-04BF-4E58-8FD2-93982A824230}">
      <dgm:prSet/>
      <dgm:spPr/>
      <dgm:t>
        <a:bodyPr/>
        <a:lstStyle/>
        <a:p>
          <a:pPr>
            <a:lnSpc>
              <a:spcPct val="100000"/>
            </a:lnSpc>
          </a:pPr>
          <a:r>
            <a:rPr lang="en-US"/>
            <a:t>The interface should have simple mouse interactions that makes the job easier for user to gain insight.</a:t>
          </a:r>
        </a:p>
      </dgm:t>
    </dgm:pt>
    <dgm:pt modelId="{F2F24E54-2B1E-483A-8023-9D2D8CCD70B4}" type="parTrans" cxnId="{846EFC5D-B8AA-4773-B351-BF591DEC3D87}">
      <dgm:prSet/>
      <dgm:spPr/>
      <dgm:t>
        <a:bodyPr/>
        <a:lstStyle/>
        <a:p>
          <a:endParaRPr lang="en-US"/>
        </a:p>
      </dgm:t>
    </dgm:pt>
    <dgm:pt modelId="{F9BFC2E9-739C-453A-97D7-663A3FE0689A}" type="sibTrans" cxnId="{846EFC5D-B8AA-4773-B351-BF591DEC3D87}">
      <dgm:prSet/>
      <dgm:spPr/>
      <dgm:t>
        <a:bodyPr/>
        <a:lstStyle/>
        <a:p>
          <a:endParaRPr lang="en-US"/>
        </a:p>
      </dgm:t>
    </dgm:pt>
    <dgm:pt modelId="{33FB762E-9683-481A-8E1D-6B06BECA463F}">
      <dgm:prSet/>
      <dgm:spPr/>
      <dgm:t>
        <a:bodyPr/>
        <a:lstStyle/>
        <a:p>
          <a:pPr>
            <a:lnSpc>
              <a:spcPct val="100000"/>
            </a:lnSpc>
          </a:pPr>
          <a:r>
            <a:rPr lang="en-US"/>
            <a:t>We have programmed our code in Microsoft Visual Studio using the D3 JavaScript library to perform visualization from dataset and it is loaded into server using FileZilla. </a:t>
          </a:r>
        </a:p>
      </dgm:t>
    </dgm:pt>
    <dgm:pt modelId="{878283BE-11CE-4DBC-8D8C-775F0F82DC15}" type="parTrans" cxnId="{1F27078A-2EB2-4CBE-AE68-9BF0420042AB}">
      <dgm:prSet/>
      <dgm:spPr/>
      <dgm:t>
        <a:bodyPr/>
        <a:lstStyle/>
        <a:p>
          <a:endParaRPr lang="en-US"/>
        </a:p>
      </dgm:t>
    </dgm:pt>
    <dgm:pt modelId="{C3A4B702-6DA1-41A2-9038-BDD55CEC8104}" type="sibTrans" cxnId="{1F27078A-2EB2-4CBE-AE68-9BF0420042AB}">
      <dgm:prSet/>
      <dgm:spPr/>
      <dgm:t>
        <a:bodyPr/>
        <a:lstStyle/>
        <a:p>
          <a:endParaRPr lang="en-US"/>
        </a:p>
      </dgm:t>
    </dgm:pt>
    <dgm:pt modelId="{AC9FC921-6089-4DAE-988B-2BAB103EC721}" type="pres">
      <dgm:prSet presAssocID="{4D6A7A75-5666-45BE-98FC-D498ECEEEAE6}" presName="root" presStyleCnt="0">
        <dgm:presLayoutVars>
          <dgm:dir/>
          <dgm:resizeHandles val="exact"/>
        </dgm:presLayoutVars>
      </dgm:prSet>
      <dgm:spPr/>
    </dgm:pt>
    <dgm:pt modelId="{6C4C7ADA-F424-4940-8C0A-988A69646673}" type="pres">
      <dgm:prSet presAssocID="{AA764EB7-C68C-4DFC-877A-8ABBA0BF9610}" presName="compNode" presStyleCnt="0"/>
      <dgm:spPr/>
    </dgm:pt>
    <dgm:pt modelId="{F2F517EE-09C9-4ACA-9814-ACC689B9469B}" type="pres">
      <dgm:prSet presAssocID="{AA764EB7-C68C-4DFC-877A-8ABBA0BF9610}" presName="bgRect" presStyleLbl="bgShp" presStyleIdx="0" presStyleCnt="3"/>
      <dgm:spPr/>
    </dgm:pt>
    <dgm:pt modelId="{6157DDD8-63C3-45B7-8F54-AC7CE17FEF16}" type="pres">
      <dgm:prSet presAssocID="{AA764EB7-C68C-4DFC-877A-8ABBA0BF96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5E4EEACF-89C8-4508-8F90-4D6EC29E8437}" type="pres">
      <dgm:prSet presAssocID="{AA764EB7-C68C-4DFC-877A-8ABBA0BF9610}" presName="spaceRect" presStyleCnt="0"/>
      <dgm:spPr/>
    </dgm:pt>
    <dgm:pt modelId="{C9FDCBD5-3364-43EF-A49F-6667408CCF99}" type="pres">
      <dgm:prSet presAssocID="{AA764EB7-C68C-4DFC-877A-8ABBA0BF9610}" presName="parTx" presStyleLbl="revTx" presStyleIdx="0" presStyleCnt="3">
        <dgm:presLayoutVars>
          <dgm:chMax val="0"/>
          <dgm:chPref val="0"/>
        </dgm:presLayoutVars>
      </dgm:prSet>
      <dgm:spPr/>
    </dgm:pt>
    <dgm:pt modelId="{CAC4E70A-B61E-487B-A175-7C6DA96537D3}" type="pres">
      <dgm:prSet presAssocID="{4C33B86C-1B22-468E-95DD-6C8DA4B50170}" presName="sibTrans" presStyleCnt="0"/>
      <dgm:spPr/>
    </dgm:pt>
    <dgm:pt modelId="{732AADD7-E333-488F-8943-1DFD455CAB57}" type="pres">
      <dgm:prSet presAssocID="{49498759-04BF-4E58-8FD2-93982A824230}" presName="compNode" presStyleCnt="0"/>
      <dgm:spPr/>
    </dgm:pt>
    <dgm:pt modelId="{754C0B88-8940-4338-86D0-3685A5A8B7D6}" type="pres">
      <dgm:prSet presAssocID="{49498759-04BF-4E58-8FD2-93982A824230}" presName="bgRect" presStyleLbl="bgShp" presStyleIdx="1" presStyleCnt="3"/>
      <dgm:spPr/>
    </dgm:pt>
    <dgm:pt modelId="{A364FB21-F824-4333-A736-8D9CA627A4AC}" type="pres">
      <dgm:prSet presAssocID="{49498759-04BF-4E58-8FD2-93982A8242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ursor"/>
        </a:ext>
      </dgm:extLst>
    </dgm:pt>
    <dgm:pt modelId="{549FA840-8FD3-4A19-BAE0-2BF614D5AA54}" type="pres">
      <dgm:prSet presAssocID="{49498759-04BF-4E58-8FD2-93982A824230}" presName="spaceRect" presStyleCnt="0"/>
      <dgm:spPr/>
    </dgm:pt>
    <dgm:pt modelId="{7A2E124B-4C4A-48B0-A71A-9853260910DD}" type="pres">
      <dgm:prSet presAssocID="{49498759-04BF-4E58-8FD2-93982A824230}" presName="parTx" presStyleLbl="revTx" presStyleIdx="1" presStyleCnt="3">
        <dgm:presLayoutVars>
          <dgm:chMax val="0"/>
          <dgm:chPref val="0"/>
        </dgm:presLayoutVars>
      </dgm:prSet>
      <dgm:spPr/>
    </dgm:pt>
    <dgm:pt modelId="{614B10AD-3F68-4D53-A28F-66C03BA9887C}" type="pres">
      <dgm:prSet presAssocID="{F9BFC2E9-739C-453A-97D7-663A3FE0689A}" presName="sibTrans" presStyleCnt="0"/>
      <dgm:spPr/>
    </dgm:pt>
    <dgm:pt modelId="{28709A42-4644-4235-B912-FFB3D819794D}" type="pres">
      <dgm:prSet presAssocID="{33FB762E-9683-481A-8E1D-6B06BECA463F}" presName="compNode" presStyleCnt="0"/>
      <dgm:spPr/>
    </dgm:pt>
    <dgm:pt modelId="{A6D88978-7D0D-4AD7-A15A-9A080E3106DA}" type="pres">
      <dgm:prSet presAssocID="{33FB762E-9683-481A-8E1D-6B06BECA463F}" presName="bgRect" presStyleLbl="bgShp" presStyleIdx="2" presStyleCnt="3"/>
      <dgm:spPr/>
    </dgm:pt>
    <dgm:pt modelId="{2A357693-25B4-49DA-AFA8-67C920FDCF98}" type="pres">
      <dgm:prSet presAssocID="{33FB762E-9683-481A-8E1D-6B06BECA46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69A095A3-F8FF-455B-A59C-A861D173EA9A}" type="pres">
      <dgm:prSet presAssocID="{33FB762E-9683-481A-8E1D-6B06BECA463F}" presName="spaceRect" presStyleCnt="0"/>
      <dgm:spPr/>
    </dgm:pt>
    <dgm:pt modelId="{79D8776D-501E-4A63-AFE1-397BE4990B5E}" type="pres">
      <dgm:prSet presAssocID="{33FB762E-9683-481A-8E1D-6B06BECA463F}" presName="parTx" presStyleLbl="revTx" presStyleIdx="2" presStyleCnt="3">
        <dgm:presLayoutVars>
          <dgm:chMax val="0"/>
          <dgm:chPref val="0"/>
        </dgm:presLayoutVars>
      </dgm:prSet>
      <dgm:spPr/>
    </dgm:pt>
  </dgm:ptLst>
  <dgm:cxnLst>
    <dgm:cxn modelId="{0FE06B17-7333-4BB9-8FBA-7CE3E0AD54BB}" type="presOf" srcId="{49498759-04BF-4E58-8FD2-93982A824230}" destId="{7A2E124B-4C4A-48B0-A71A-9853260910DD}" srcOrd="0" destOrd="0" presId="urn:microsoft.com/office/officeart/2018/2/layout/IconVerticalSolidList"/>
    <dgm:cxn modelId="{7E77021E-FD56-4A1B-9A9E-8B498F0018EC}" type="presOf" srcId="{4D6A7A75-5666-45BE-98FC-D498ECEEEAE6}" destId="{AC9FC921-6089-4DAE-988B-2BAB103EC721}" srcOrd="0" destOrd="0" presId="urn:microsoft.com/office/officeart/2018/2/layout/IconVerticalSolidList"/>
    <dgm:cxn modelId="{9642652A-907F-4D44-8174-880D0B4AFFEA}" type="presOf" srcId="{33FB762E-9683-481A-8E1D-6B06BECA463F}" destId="{79D8776D-501E-4A63-AFE1-397BE4990B5E}" srcOrd="0" destOrd="0" presId="urn:microsoft.com/office/officeart/2018/2/layout/IconVerticalSolidList"/>
    <dgm:cxn modelId="{846EFC5D-B8AA-4773-B351-BF591DEC3D87}" srcId="{4D6A7A75-5666-45BE-98FC-D498ECEEEAE6}" destId="{49498759-04BF-4E58-8FD2-93982A824230}" srcOrd="1" destOrd="0" parTransId="{F2F24E54-2B1E-483A-8023-9D2D8CCD70B4}" sibTransId="{F9BFC2E9-739C-453A-97D7-663A3FE0689A}"/>
    <dgm:cxn modelId="{C91EA55E-46DE-47B1-8735-F196AB7A4665}" srcId="{4D6A7A75-5666-45BE-98FC-D498ECEEEAE6}" destId="{AA764EB7-C68C-4DFC-877A-8ABBA0BF9610}" srcOrd="0" destOrd="0" parTransId="{312E9D00-23DD-4FE9-98A4-81A0443981F0}" sibTransId="{4C33B86C-1B22-468E-95DD-6C8DA4B50170}"/>
    <dgm:cxn modelId="{1F27078A-2EB2-4CBE-AE68-9BF0420042AB}" srcId="{4D6A7A75-5666-45BE-98FC-D498ECEEEAE6}" destId="{33FB762E-9683-481A-8E1D-6B06BECA463F}" srcOrd="2" destOrd="0" parTransId="{878283BE-11CE-4DBC-8D8C-775F0F82DC15}" sibTransId="{C3A4B702-6DA1-41A2-9038-BDD55CEC8104}"/>
    <dgm:cxn modelId="{DADC4CF1-C6B2-4A69-8295-27C00F3C4C33}" type="presOf" srcId="{AA764EB7-C68C-4DFC-877A-8ABBA0BF9610}" destId="{C9FDCBD5-3364-43EF-A49F-6667408CCF99}" srcOrd="0" destOrd="0" presId="urn:microsoft.com/office/officeart/2018/2/layout/IconVerticalSolidList"/>
    <dgm:cxn modelId="{9C8F4E7A-4959-45A0-B465-E7FAF051E20F}" type="presParOf" srcId="{AC9FC921-6089-4DAE-988B-2BAB103EC721}" destId="{6C4C7ADA-F424-4940-8C0A-988A69646673}" srcOrd="0" destOrd="0" presId="urn:microsoft.com/office/officeart/2018/2/layout/IconVerticalSolidList"/>
    <dgm:cxn modelId="{CD33ADA7-E218-40D2-8F0B-761B557B0FDC}" type="presParOf" srcId="{6C4C7ADA-F424-4940-8C0A-988A69646673}" destId="{F2F517EE-09C9-4ACA-9814-ACC689B9469B}" srcOrd="0" destOrd="0" presId="urn:microsoft.com/office/officeart/2018/2/layout/IconVerticalSolidList"/>
    <dgm:cxn modelId="{E9448DC0-B87A-4371-826E-748EAEE5460F}" type="presParOf" srcId="{6C4C7ADA-F424-4940-8C0A-988A69646673}" destId="{6157DDD8-63C3-45B7-8F54-AC7CE17FEF16}" srcOrd="1" destOrd="0" presId="urn:microsoft.com/office/officeart/2018/2/layout/IconVerticalSolidList"/>
    <dgm:cxn modelId="{4911F5C3-3BF2-4238-8E4B-0831561A72F6}" type="presParOf" srcId="{6C4C7ADA-F424-4940-8C0A-988A69646673}" destId="{5E4EEACF-89C8-4508-8F90-4D6EC29E8437}" srcOrd="2" destOrd="0" presId="urn:microsoft.com/office/officeart/2018/2/layout/IconVerticalSolidList"/>
    <dgm:cxn modelId="{04D398F3-99C7-43EE-B014-D85A3694CFA3}" type="presParOf" srcId="{6C4C7ADA-F424-4940-8C0A-988A69646673}" destId="{C9FDCBD5-3364-43EF-A49F-6667408CCF99}" srcOrd="3" destOrd="0" presId="urn:microsoft.com/office/officeart/2018/2/layout/IconVerticalSolidList"/>
    <dgm:cxn modelId="{30553090-AE0B-4FE9-8E67-C3FCD16C5FC0}" type="presParOf" srcId="{AC9FC921-6089-4DAE-988B-2BAB103EC721}" destId="{CAC4E70A-B61E-487B-A175-7C6DA96537D3}" srcOrd="1" destOrd="0" presId="urn:microsoft.com/office/officeart/2018/2/layout/IconVerticalSolidList"/>
    <dgm:cxn modelId="{4FBA946A-D58C-4E4E-AEC8-79B1B29D2440}" type="presParOf" srcId="{AC9FC921-6089-4DAE-988B-2BAB103EC721}" destId="{732AADD7-E333-488F-8943-1DFD455CAB57}" srcOrd="2" destOrd="0" presId="urn:microsoft.com/office/officeart/2018/2/layout/IconVerticalSolidList"/>
    <dgm:cxn modelId="{7A2F46A4-EA22-4BC0-848A-30C06C86D817}" type="presParOf" srcId="{732AADD7-E333-488F-8943-1DFD455CAB57}" destId="{754C0B88-8940-4338-86D0-3685A5A8B7D6}" srcOrd="0" destOrd="0" presId="urn:microsoft.com/office/officeart/2018/2/layout/IconVerticalSolidList"/>
    <dgm:cxn modelId="{07A11F8B-A025-4B2B-B362-A9E762671E11}" type="presParOf" srcId="{732AADD7-E333-488F-8943-1DFD455CAB57}" destId="{A364FB21-F824-4333-A736-8D9CA627A4AC}" srcOrd="1" destOrd="0" presId="urn:microsoft.com/office/officeart/2018/2/layout/IconVerticalSolidList"/>
    <dgm:cxn modelId="{AA5CDE66-4BA0-4464-AAA8-6A7BE6416707}" type="presParOf" srcId="{732AADD7-E333-488F-8943-1DFD455CAB57}" destId="{549FA840-8FD3-4A19-BAE0-2BF614D5AA54}" srcOrd="2" destOrd="0" presId="urn:microsoft.com/office/officeart/2018/2/layout/IconVerticalSolidList"/>
    <dgm:cxn modelId="{86DDE9CD-9B2F-439E-A743-8E0D29A5D65C}" type="presParOf" srcId="{732AADD7-E333-488F-8943-1DFD455CAB57}" destId="{7A2E124B-4C4A-48B0-A71A-9853260910DD}" srcOrd="3" destOrd="0" presId="urn:microsoft.com/office/officeart/2018/2/layout/IconVerticalSolidList"/>
    <dgm:cxn modelId="{410A4DF0-2084-43A4-A7B3-52333383C7FF}" type="presParOf" srcId="{AC9FC921-6089-4DAE-988B-2BAB103EC721}" destId="{614B10AD-3F68-4D53-A28F-66C03BA9887C}" srcOrd="3" destOrd="0" presId="urn:microsoft.com/office/officeart/2018/2/layout/IconVerticalSolidList"/>
    <dgm:cxn modelId="{4B77CBA8-5B6E-48B1-818C-33A8061885DD}" type="presParOf" srcId="{AC9FC921-6089-4DAE-988B-2BAB103EC721}" destId="{28709A42-4644-4235-B912-FFB3D819794D}" srcOrd="4" destOrd="0" presId="urn:microsoft.com/office/officeart/2018/2/layout/IconVerticalSolidList"/>
    <dgm:cxn modelId="{673CBE18-78F2-4879-A5BA-8309870B9892}" type="presParOf" srcId="{28709A42-4644-4235-B912-FFB3D819794D}" destId="{A6D88978-7D0D-4AD7-A15A-9A080E3106DA}" srcOrd="0" destOrd="0" presId="urn:microsoft.com/office/officeart/2018/2/layout/IconVerticalSolidList"/>
    <dgm:cxn modelId="{FE2E6195-F472-48F2-AFEB-EEEF6A0B5E41}" type="presParOf" srcId="{28709A42-4644-4235-B912-FFB3D819794D}" destId="{2A357693-25B4-49DA-AFA8-67C920FDCF98}" srcOrd="1" destOrd="0" presId="urn:microsoft.com/office/officeart/2018/2/layout/IconVerticalSolidList"/>
    <dgm:cxn modelId="{867146CD-D30F-4068-A33F-20FEB9C04544}" type="presParOf" srcId="{28709A42-4644-4235-B912-FFB3D819794D}" destId="{69A095A3-F8FF-455B-A59C-A861D173EA9A}" srcOrd="2" destOrd="0" presId="urn:microsoft.com/office/officeart/2018/2/layout/IconVerticalSolidList"/>
    <dgm:cxn modelId="{77B49590-6C00-43EA-8B2C-706EB42D825F}" type="presParOf" srcId="{28709A42-4644-4235-B912-FFB3D819794D}" destId="{79D8776D-501E-4A63-AFE1-397BE4990B5E}"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E1064C-3448-47EF-A0CA-B0C9D43D2D5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14FB38-2988-4A52-9166-811FCF1EB34D}">
      <dgm:prSet/>
      <dgm:spPr/>
      <dgm:t>
        <a:bodyPr/>
        <a:lstStyle/>
        <a:p>
          <a:pPr>
            <a:lnSpc>
              <a:spcPct val="100000"/>
            </a:lnSpc>
          </a:pPr>
          <a:r>
            <a:rPr lang="en-US"/>
            <a:t>Generally, majority of the visualization interface are command line interface.</a:t>
          </a:r>
        </a:p>
      </dgm:t>
    </dgm:pt>
    <dgm:pt modelId="{113F2BDF-5C42-4C54-B8E5-4757FA4567C8}" type="parTrans" cxnId="{13601944-3C02-4E50-A601-5DDE938B61B7}">
      <dgm:prSet/>
      <dgm:spPr/>
      <dgm:t>
        <a:bodyPr/>
        <a:lstStyle/>
        <a:p>
          <a:endParaRPr lang="en-US"/>
        </a:p>
      </dgm:t>
    </dgm:pt>
    <dgm:pt modelId="{1531990A-4051-4B3B-BFE0-0633252144DE}" type="sibTrans" cxnId="{13601944-3C02-4E50-A601-5DDE938B61B7}">
      <dgm:prSet/>
      <dgm:spPr/>
      <dgm:t>
        <a:bodyPr/>
        <a:lstStyle/>
        <a:p>
          <a:endParaRPr lang="en-US"/>
        </a:p>
      </dgm:t>
    </dgm:pt>
    <dgm:pt modelId="{9282B788-1178-4A8B-A558-FCCC09B27D4E}">
      <dgm:prSet/>
      <dgm:spPr/>
      <dgm:t>
        <a:bodyPr/>
        <a:lstStyle/>
        <a:p>
          <a:pPr>
            <a:lnSpc>
              <a:spcPct val="100000"/>
            </a:lnSpc>
          </a:pPr>
          <a:r>
            <a:rPr lang="en-US"/>
            <a:t>In this the interface has simple mouse interactions that makes the job easier for user to gain insight. </a:t>
          </a:r>
        </a:p>
      </dgm:t>
    </dgm:pt>
    <dgm:pt modelId="{74611268-9998-4158-A349-8FBB70528C14}" type="parTrans" cxnId="{D05F693A-C896-4757-A106-C3735205C754}">
      <dgm:prSet/>
      <dgm:spPr/>
      <dgm:t>
        <a:bodyPr/>
        <a:lstStyle/>
        <a:p>
          <a:endParaRPr lang="en-US"/>
        </a:p>
      </dgm:t>
    </dgm:pt>
    <dgm:pt modelId="{8E65B570-1480-4398-AC75-59C024D2985D}" type="sibTrans" cxnId="{D05F693A-C896-4757-A106-C3735205C754}">
      <dgm:prSet/>
      <dgm:spPr/>
      <dgm:t>
        <a:bodyPr/>
        <a:lstStyle/>
        <a:p>
          <a:endParaRPr lang="en-US"/>
        </a:p>
      </dgm:t>
    </dgm:pt>
    <dgm:pt modelId="{55A7F1B0-802F-4A8C-8B1F-11D213E7F9D0}" type="pres">
      <dgm:prSet presAssocID="{31E1064C-3448-47EF-A0CA-B0C9D43D2D57}" presName="root" presStyleCnt="0">
        <dgm:presLayoutVars>
          <dgm:dir/>
          <dgm:resizeHandles val="exact"/>
        </dgm:presLayoutVars>
      </dgm:prSet>
      <dgm:spPr/>
    </dgm:pt>
    <dgm:pt modelId="{AE4614BE-5751-4AA9-BD8F-61D963396E47}" type="pres">
      <dgm:prSet presAssocID="{9014FB38-2988-4A52-9166-811FCF1EB34D}" presName="compNode" presStyleCnt="0"/>
      <dgm:spPr/>
    </dgm:pt>
    <dgm:pt modelId="{4908D77B-E59A-4279-ABDB-8EFF490DF1D7}" type="pres">
      <dgm:prSet presAssocID="{9014FB38-2988-4A52-9166-811FCF1EB34D}" presName="bgRect" presStyleLbl="bgShp" presStyleIdx="0" presStyleCnt="2"/>
      <dgm:spPr/>
    </dgm:pt>
    <dgm:pt modelId="{195BCB7C-6379-4D5A-9F9B-54A5DA493F95}" type="pres">
      <dgm:prSet presAssocID="{9014FB38-2988-4A52-9166-811FCF1EB3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6E8E5121-FF8E-4F66-BD33-7D94B80F1A83}" type="pres">
      <dgm:prSet presAssocID="{9014FB38-2988-4A52-9166-811FCF1EB34D}" presName="spaceRect" presStyleCnt="0"/>
      <dgm:spPr/>
    </dgm:pt>
    <dgm:pt modelId="{50E059E2-6FCE-4604-88F1-FDF11BE543E0}" type="pres">
      <dgm:prSet presAssocID="{9014FB38-2988-4A52-9166-811FCF1EB34D}" presName="parTx" presStyleLbl="revTx" presStyleIdx="0" presStyleCnt="2">
        <dgm:presLayoutVars>
          <dgm:chMax val="0"/>
          <dgm:chPref val="0"/>
        </dgm:presLayoutVars>
      </dgm:prSet>
      <dgm:spPr/>
    </dgm:pt>
    <dgm:pt modelId="{B260566E-A8A0-4628-9E7E-1F0DADA29202}" type="pres">
      <dgm:prSet presAssocID="{1531990A-4051-4B3B-BFE0-0633252144DE}" presName="sibTrans" presStyleCnt="0"/>
      <dgm:spPr/>
    </dgm:pt>
    <dgm:pt modelId="{F07BFFFE-CAB6-4853-9A4C-C9EBD61BC806}" type="pres">
      <dgm:prSet presAssocID="{9282B788-1178-4A8B-A558-FCCC09B27D4E}" presName="compNode" presStyleCnt="0"/>
      <dgm:spPr/>
    </dgm:pt>
    <dgm:pt modelId="{97BA7EF5-5DDD-46D6-821A-1D5A6144F5EE}" type="pres">
      <dgm:prSet presAssocID="{9282B788-1178-4A8B-A558-FCCC09B27D4E}" presName="bgRect" presStyleLbl="bgShp" presStyleIdx="1" presStyleCnt="2"/>
      <dgm:spPr/>
    </dgm:pt>
    <dgm:pt modelId="{F59CB157-5C1A-45BA-9937-8DAF9B82A59D}" type="pres">
      <dgm:prSet presAssocID="{9282B788-1178-4A8B-A558-FCCC09B27D4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ursor"/>
        </a:ext>
      </dgm:extLst>
    </dgm:pt>
    <dgm:pt modelId="{E73B0FA2-FE75-4EE3-8F4C-4723D37140EA}" type="pres">
      <dgm:prSet presAssocID="{9282B788-1178-4A8B-A558-FCCC09B27D4E}" presName="spaceRect" presStyleCnt="0"/>
      <dgm:spPr/>
    </dgm:pt>
    <dgm:pt modelId="{B80D223B-F225-4660-A74A-67C7EDA64389}" type="pres">
      <dgm:prSet presAssocID="{9282B788-1178-4A8B-A558-FCCC09B27D4E}" presName="parTx" presStyleLbl="revTx" presStyleIdx="1" presStyleCnt="2">
        <dgm:presLayoutVars>
          <dgm:chMax val="0"/>
          <dgm:chPref val="0"/>
        </dgm:presLayoutVars>
      </dgm:prSet>
      <dgm:spPr/>
    </dgm:pt>
  </dgm:ptLst>
  <dgm:cxnLst>
    <dgm:cxn modelId="{D05F693A-C896-4757-A106-C3735205C754}" srcId="{31E1064C-3448-47EF-A0CA-B0C9D43D2D57}" destId="{9282B788-1178-4A8B-A558-FCCC09B27D4E}" srcOrd="1" destOrd="0" parTransId="{74611268-9998-4158-A349-8FBB70528C14}" sibTransId="{8E65B570-1480-4398-AC75-59C024D2985D}"/>
    <dgm:cxn modelId="{13601944-3C02-4E50-A601-5DDE938B61B7}" srcId="{31E1064C-3448-47EF-A0CA-B0C9D43D2D57}" destId="{9014FB38-2988-4A52-9166-811FCF1EB34D}" srcOrd="0" destOrd="0" parTransId="{113F2BDF-5C42-4C54-B8E5-4757FA4567C8}" sibTransId="{1531990A-4051-4B3B-BFE0-0633252144DE}"/>
    <dgm:cxn modelId="{CFF6457E-B04B-4967-94F0-A328E75D5810}" type="presOf" srcId="{9014FB38-2988-4A52-9166-811FCF1EB34D}" destId="{50E059E2-6FCE-4604-88F1-FDF11BE543E0}" srcOrd="0" destOrd="0" presId="urn:microsoft.com/office/officeart/2018/2/layout/IconVerticalSolidList"/>
    <dgm:cxn modelId="{03869CA7-AA89-473E-883D-6B2B91C9D0D5}" type="presOf" srcId="{31E1064C-3448-47EF-A0CA-B0C9D43D2D57}" destId="{55A7F1B0-802F-4A8C-8B1F-11D213E7F9D0}" srcOrd="0" destOrd="0" presId="urn:microsoft.com/office/officeart/2018/2/layout/IconVerticalSolidList"/>
    <dgm:cxn modelId="{63FAE9E1-1ED0-4D69-ADF5-4D6C037D2139}" type="presOf" srcId="{9282B788-1178-4A8B-A558-FCCC09B27D4E}" destId="{B80D223B-F225-4660-A74A-67C7EDA64389}" srcOrd="0" destOrd="0" presId="urn:microsoft.com/office/officeart/2018/2/layout/IconVerticalSolidList"/>
    <dgm:cxn modelId="{2ACF17BD-B61E-4AA8-8922-C16034E81C96}" type="presParOf" srcId="{55A7F1B0-802F-4A8C-8B1F-11D213E7F9D0}" destId="{AE4614BE-5751-4AA9-BD8F-61D963396E47}" srcOrd="0" destOrd="0" presId="urn:microsoft.com/office/officeart/2018/2/layout/IconVerticalSolidList"/>
    <dgm:cxn modelId="{A51CF223-A4ED-4D2C-BECF-F9CE958F1C40}" type="presParOf" srcId="{AE4614BE-5751-4AA9-BD8F-61D963396E47}" destId="{4908D77B-E59A-4279-ABDB-8EFF490DF1D7}" srcOrd="0" destOrd="0" presId="urn:microsoft.com/office/officeart/2018/2/layout/IconVerticalSolidList"/>
    <dgm:cxn modelId="{8592E85A-1462-4D3B-B4C3-5555A254F719}" type="presParOf" srcId="{AE4614BE-5751-4AA9-BD8F-61D963396E47}" destId="{195BCB7C-6379-4D5A-9F9B-54A5DA493F95}" srcOrd="1" destOrd="0" presId="urn:microsoft.com/office/officeart/2018/2/layout/IconVerticalSolidList"/>
    <dgm:cxn modelId="{85D55909-53E7-442B-BB19-EB1D8701ECDC}" type="presParOf" srcId="{AE4614BE-5751-4AA9-BD8F-61D963396E47}" destId="{6E8E5121-FF8E-4F66-BD33-7D94B80F1A83}" srcOrd="2" destOrd="0" presId="urn:microsoft.com/office/officeart/2018/2/layout/IconVerticalSolidList"/>
    <dgm:cxn modelId="{0308439E-E3C0-4E8F-849F-3FA0F7D23EA1}" type="presParOf" srcId="{AE4614BE-5751-4AA9-BD8F-61D963396E47}" destId="{50E059E2-6FCE-4604-88F1-FDF11BE543E0}" srcOrd="3" destOrd="0" presId="urn:microsoft.com/office/officeart/2018/2/layout/IconVerticalSolidList"/>
    <dgm:cxn modelId="{D89F2E2F-DADE-4C98-96EE-132BFD89AB82}" type="presParOf" srcId="{55A7F1B0-802F-4A8C-8B1F-11D213E7F9D0}" destId="{B260566E-A8A0-4628-9E7E-1F0DADA29202}" srcOrd="1" destOrd="0" presId="urn:microsoft.com/office/officeart/2018/2/layout/IconVerticalSolidList"/>
    <dgm:cxn modelId="{D7B97A24-50DC-4BE8-B503-3C890A1955C1}" type="presParOf" srcId="{55A7F1B0-802F-4A8C-8B1F-11D213E7F9D0}" destId="{F07BFFFE-CAB6-4853-9A4C-C9EBD61BC806}" srcOrd="2" destOrd="0" presId="urn:microsoft.com/office/officeart/2018/2/layout/IconVerticalSolidList"/>
    <dgm:cxn modelId="{9C2CF09F-D97B-496F-BB68-64BBA696ED02}" type="presParOf" srcId="{F07BFFFE-CAB6-4853-9A4C-C9EBD61BC806}" destId="{97BA7EF5-5DDD-46D6-821A-1D5A6144F5EE}" srcOrd="0" destOrd="0" presId="urn:microsoft.com/office/officeart/2018/2/layout/IconVerticalSolidList"/>
    <dgm:cxn modelId="{66B61359-35F4-4ABF-8110-AFD0A86EA2CA}" type="presParOf" srcId="{F07BFFFE-CAB6-4853-9A4C-C9EBD61BC806}" destId="{F59CB157-5C1A-45BA-9937-8DAF9B82A59D}" srcOrd="1" destOrd="0" presId="urn:microsoft.com/office/officeart/2018/2/layout/IconVerticalSolidList"/>
    <dgm:cxn modelId="{530C1E8B-5151-47FD-9887-5A2280761BC2}" type="presParOf" srcId="{F07BFFFE-CAB6-4853-9A4C-C9EBD61BC806}" destId="{E73B0FA2-FE75-4EE3-8F4C-4723D37140EA}" srcOrd="2" destOrd="0" presId="urn:microsoft.com/office/officeart/2018/2/layout/IconVerticalSolidList"/>
    <dgm:cxn modelId="{09ECAEF3-172C-48B0-A0D0-2E3F5AE05104}" type="presParOf" srcId="{F07BFFFE-CAB6-4853-9A4C-C9EBD61BC806}" destId="{B80D223B-F225-4660-A74A-67C7EDA6438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153D6-336A-42FB-AB86-95B25C860A65}">
      <dsp:nvSpPr>
        <dsp:cNvPr id="0" name=""/>
        <dsp:cNvSpPr/>
      </dsp:nvSpPr>
      <dsp:spPr>
        <a:xfrm>
          <a:off x="0" y="0"/>
          <a:ext cx="5010148" cy="8407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BD45D7-D6D8-4C22-BA6A-12E9A4EAD08E}">
      <dsp:nvSpPr>
        <dsp:cNvPr id="0" name=""/>
        <dsp:cNvSpPr/>
      </dsp:nvSpPr>
      <dsp:spPr>
        <a:xfrm>
          <a:off x="254317" y="190820"/>
          <a:ext cx="462394" cy="462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414F61-8024-4EE4-AEC3-39FB473853EE}">
      <dsp:nvSpPr>
        <dsp:cNvPr id="0" name=""/>
        <dsp:cNvSpPr/>
      </dsp:nvSpPr>
      <dsp:spPr>
        <a:xfrm>
          <a:off x="971029" y="1658"/>
          <a:ext cx="4039118" cy="840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76" tIns="88976" rIns="88976" bIns="88976" numCol="1" spcCol="1270" anchor="ctr" anchorCtr="0">
          <a:noAutofit/>
        </a:bodyPr>
        <a:lstStyle/>
        <a:p>
          <a:pPr marL="0" lvl="0" indent="0" algn="l" defTabSz="977900">
            <a:lnSpc>
              <a:spcPct val="90000"/>
            </a:lnSpc>
            <a:spcBef>
              <a:spcPct val="0"/>
            </a:spcBef>
            <a:spcAft>
              <a:spcPct val="35000"/>
            </a:spcAft>
            <a:buNone/>
          </a:pPr>
          <a:r>
            <a:rPr lang="en-US" sz="2200" kern="1200"/>
            <a:t>Review large amounts of data </a:t>
          </a:r>
        </a:p>
      </dsp:txBody>
      <dsp:txXfrm>
        <a:off x="971029" y="1658"/>
        <a:ext cx="4039118" cy="840717"/>
      </dsp:txXfrm>
    </dsp:sp>
    <dsp:sp modelId="{0B97A700-E2A8-4351-9938-9AA972376803}">
      <dsp:nvSpPr>
        <dsp:cNvPr id="0" name=""/>
        <dsp:cNvSpPr/>
      </dsp:nvSpPr>
      <dsp:spPr>
        <a:xfrm>
          <a:off x="0" y="1052556"/>
          <a:ext cx="5010148" cy="8407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27D7A-5488-47C6-ADC2-DB3DCE32EF95}">
      <dsp:nvSpPr>
        <dsp:cNvPr id="0" name=""/>
        <dsp:cNvSpPr/>
      </dsp:nvSpPr>
      <dsp:spPr>
        <a:xfrm>
          <a:off x="254317" y="1241717"/>
          <a:ext cx="462394" cy="462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8E803B-92FD-4C8A-B03F-3B38472483DD}">
      <dsp:nvSpPr>
        <dsp:cNvPr id="0" name=""/>
        <dsp:cNvSpPr/>
      </dsp:nvSpPr>
      <dsp:spPr>
        <a:xfrm>
          <a:off x="971029" y="1052556"/>
          <a:ext cx="4039118" cy="840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76" tIns="88976" rIns="88976" bIns="88976" numCol="1" spcCol="1270" anchor="ctr" anchorCtr="0">
          <a:noAutofit/>
        </a:bodyPr>
        <a:lstStyle/>
        <a:p>
          <a:pPr marL="0" lvl="0" indent="0" algn="l" defTabSz="977900">
            <a:lnSpc>
              <a:spcPct val="90000"/>
            </a:lnSpc>
            <a:spcBef>
              <a:spcPct val="0"/>
            </a:spcBef>
            <a:spcAft>
              <a:spcPct val="35000"/>
            </a:spcAft>
            <a:buNone/>
          </a:pPr>
          <a:r>
            <a:rPr lang="en-US" sz="2200" kern="1200"/>
            <a:t>Spot trends</a:t>
          </a:r>
        </a:p>
      </dsp:txBody>
      <dsp:txXfrm>
        <a:off x="971029" y="1052556"/>
        <a:ext cx="4039118" cy="840717"/>
      </dsp:txXfrm>
    </dsp:sp>
    <dsp:sp modelId="{9106F78C-5E6E-4602-9E12-12EC99027D7A}">
      <dsp:nvSpPr>
        <dsp:cNvPr id="0" name=""/>
        <dsp:cNvSpPr/>
      </dsp:nvSpPr>
      <dsp:spPr>
        <a:xfrm>
          <a:off x="0" y="2103453"/>
          <a:ext cx="5010148" cy="8407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5B1AA5-F49E-40B4-836A-70563AF58BE7}">
      <dsp:nvSpPr>
        <dsp:cNvPr id="0" name=""/>
        <dsp:cNvSpPr/>
      </dsp:nvSpPr>
      <dsp:spPr>
        <a:xfrm>
          <a:off x="254317" y="2292615"/>
          <a:ext cx="462394" cy="462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9FD5B9-F665-4513-8C85-1685CC25899F}">
      <dsp:nvSpPr>
        <dsp:cNvPr id="0" name=""/>
        <dsp:cNvSpPr/>
      </dsp:nvSpPr>
      <dsp:spPr>
        <a:xfrm>
          <a:off x="971029" y="2103453"/>
          <a:ext cx="4039118" cy="840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76" tIns="88976" rIns="88976" bIns="88976" numCol="1" spcCol="1270" anchor="ctr" anchorCtr="0">
          <a:noAutofit/>
        </a:bodyPr>
        <a:lstStyle/>
        <a:p>
          <a:pPr marL="0" lvl="0" indent="0" algn="l" defTabSz="977900">
            <a:lnSpc>
              <a:spcPct val="90000"/>
            </a:lnSpc>
            <a:spcBef>
              <a:spcPct val="0"/>
            </a:spcBef>
            <a:spcAft>
              <a:spcPct val="35000"/>
            </a:spcAft>
            <a:buNone/>
          </a:pPr>
          <a:r>
            <a:rPr lang="en-US" sz="2200" kern="1200"/>
            <a:t>Identify correlations and unexpected relationships </a:t>
          </a:r>
        </a:p>
      </dsp:txBody>
      <dsp:txXfrm>
        <a:off x="971029" y="2103453"/>
        <a:ext cx="4039118" cy="840717"/>
      </dsp:txXfrm>
    </dsp:sp>
    <dsp:sp modelId="{63442B5F-933A-4318-A120-014525576940}">
      <dsp:nvSpPr>
        <dsp:cNvPr id="0" name=""/>
        <dsp:cNvSpPr/>
      </dsp:nvSpPr>
      <dsp:spPr>
        <a:xfrm>
          <a:off x="0" y="3154351"/>
          <a:ext cx="5010148" cy="8407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ABE852-3AEF-4FFF-865E-100DAD2E6BCC}">
      <dsp:nvSpPr>
        <dsp:cNvPr id="0" name=""/>
        <dsp:cNvSpPr/>
      </dsp:nvSpPr>
      <dsp:spPr>
        <a:xfrm>
          <a:off x="254317" y="3343512"/>
          <a:ext cx="462394" cy="462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0EC343-53EB-48A4-86EB-F8A35257F518}">
      <dsp:nvSpPr>
        <dsp:cNvPr id="0" name=""/>
        <dsp:cNvSpPr/>
      </dsp:nvSpPr>
      <dsp:spPr>
        <a:xfrm>
          <a:off x="971029" y="3154351"/>
          <a:ext cx="4039118" cy="840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76" tIns="88976" rIns="88976" bIns="88976" numCol="1" spcCol="1270" anchor="ctr" anchorCtr="0">
          <a:noAutofit/>
        </a:bodyPr>
        <a:lstStyle/>
        <a:p>
          <a:pPr marL="0" lvl="0" indent="0" algn="l" defTabSz="977900">
            <a:lnSpc>
              <a:spcPct val="90000"/>
            </a:lnSpc>
            <a:spcBef>
              <a:spcPct val="0"/>
            </a:spcBef>
            <a:spcAft>
              <a:spcPct val="35000"/>
            </a:spcAft>
            <a:buNone/>
          </a:pPr>
          <a:r>
            <a:rPr lang="en-US" sz="2200" kern="1200"/>
            <a:t>Present the data to others </a:t>
          </a:r>
        </a:p>
      </dsp:txBody>
      <dsp:txXfrm>
        <a:off x="971029" y="3154351"/>
        <a:ext cx="4039118" cy="8407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8F0CD9-DBFF-402A-85FA-E00CA9BDE45D}">
      <dsp:nvSpPr>
        <dsp:cNvPr id="0" name=""/>
        <dsp:cNvSpPr/>
      </dsp:nvSpPr>
      <dsp:spPr>
        <a:xfrm>
          <a:off x="0" y="424"/>
          <a:ext cx="9502280" cy="9941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D93BA0-3882-4404-A144-6563B48495F8}">
      <dsp:nvSpPr>
        <dsp:cNvPr id="0" name=""/>
        <dsp:cNvSpPr/>
      </dsp:nvSpPr>
      <dsp:spPr>
        <a:xfrm>
          <a:off x="300743" y="224118"/>
          <a:ext cx="546806" cy="546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3DF642-74BC-441D-A5E6-5FC4F56E23B4}">
      <dsp:nvSpPr>
        <dsp:cNvPr id="0" name=""/>
        <dsp:cNvSpPr/>
      </dsp:nvSpPr>
      <dsp:spPr>
        <a:xfrm>
          <a:off x="1148293" y="424"/>
          <a:ext cx="8353986" cy="994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219" tIns="105219" rIns="105219" bIns="105219" numCol="1" spcCol="1270" anchor="ctr" anchorCtr="0">
          <a:noAutofit/>
        </a:bodyPr>
        <a:lstStyle/>
        <a:p>
          <a:pPr marL="0" lvl="0" indent="0" algn="l" defTabSz="711200">
            <a:lnSpc>
              <a:spcPct val="100000"/>
            </a:lnSpc>
            <a:spcBef>
              <a:spcPct val="0"/>
            </a:spcBef>
            <a:spcAft>
              <a:spcPct val="35000"/>
            </a:spcAft>
            <a:buNone/>
          </a:pPr>
          <a:r>
            <a:rPr lang="en-US" sz="1600" kern="1200"/>
            <a:t>The user visits the web page and attempts to generate various visualizations to gain insights by performing various mouse operations based on requirement or interest.</a:t>
          </a:r>
        </a:p>
      </dsp:txBody>
      <dsp:txXfrm>
        <a:off x="1148293" y="424"/>
        <a:ext cx="8353986" cy="994193"/>
      </dsp:txXfrm>
    </dsp:sp>
    <dsp:sp modelId="{51CA9022-CD87-4DB0-858B-71274E49D36B}">
      <dsp:nvSpPr>
        <dsp:cNvPr id="0" name=""/>
        <dsp:cNvSpPr/>
      </dsp:nvSpPr>
      <dsp:spPr>
        <a:xfrm>
          <a:off x="0" y="1243166"/>
          <a:ext cx="9502280" cy="9941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F0FEC-9A79-4B06-9044-BA9F48C2C6DD}">
      <dsp:nvSpPr>
        <dsp:cNvPr id="0" name=""/>
        <dsp:cNvSpPr/>
      </dsp:nvSpPr>
      <dsp:spPr>
        <a:xfrm>
          <a:off x="300743" y="1466860"/>
          <a:ext cx="546806" cy="5468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AFC6E-DD0C-429D-A060-2A72C728FD20}">
      <dsp:nvSpPr>
        <dsp:cNvPr id="0" name=""/>
        <dsp:cNvSpPr/>
      </dsp:nvSpPr>
      <dsp:spPr>
        <a:xfrm>
          <a:off x="1148293" y="1243166"/>
          <a:ext cx="8353986" cy="994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219" tIns="105219" rIns="105219" bIns="105219" numCol="1" spcCol="1270" anchor="ctr" anchorCtr="0">
          <a:noAutofit/>
        </a:bodyPr>
        <a:lstStyle/>
        <a:p>
          <a:pPr marL="0" lvl="0" indent="0" algn="l" defTabSz="711200">
            <a:lnSpc>
              <a:spcPct val="100000"/>
            </a:lnSpc>
            <a:spcBef>
              <a:spcPct val="0"/>
            </a:spcBef>
            <a:spcAft>
              <a:spcPct val="35000"/>
            </a:spcAft>
            <a:buNone/>
          </a:pPr>
          <a:r>
            <a:rPr lang="en-US" sz="1600" kern="1200"/>
            <a:t>The visualization must update as the user specifies the requirements based on the mouse operations performed. </a:t>
          </a:r>
        </a:p>
      </dsp:txBody>
      <dsp:txXfrm>
        <a:off x="1148293" y="1243166"/>
        <a:ext cx="8353986" cy="994193"/>
      </dsp:txXfrm>
    </dsp:sp>
    <dsp:sp modelId="{FB078A00-2B2F-4323-8E3D-971CEB47CD61}">
      <dsp:nvSpPr>
        <dsp:cNvPr id="0" name=""/>
        <dsp:cNvSpPr/>
      </dsp:nvSpPr>
      <dsp:spPr>
        <a:xfrm>
          <a:off x="0" y="2485908"/>
          <a:ext cx="9502280" cy="9941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3CD4D5-830A-468A-A4A3-8C31A464BB26}">
      <dsp:nvSpPr>
        <dsp:cNvPr id="0" name=""/>
        <dsp:cNvSpPr/>
      </dsp:nvSpPr>
      <dsp:spPr>
        <a:xfrm>
          <a:off x="300743" y="2709602"/>
          <a:ext cx="546806" cy="5468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5D5C3-52ED-413D-92B3-FF5822CABEDC}">
      <dsp:nvSpPr>
        <dsp:cNvPr id="0" name=""/>
        <dsp:cNvSpPr/>
      </dsp:nvSpPr>
      <dsp:spPr>
        <a:xfrm>
          <a:off x="1148293" y="2485908"/>
          <a:ext cx="8353986" cy="994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219" tIns="105219" rIns="105219" bIns="105219" numCol="1" spcCol="1270" anchor="ctr" anchorCtr="0">
          <a:noAutofit/>
        </a:bodyPr>
        <a:lstStyle/>
        <a:p>
          <a:pPr marL="0" lvl="0" indent="0" algn="l" defTabSz="711200">
            <a:lnSpc>
              <a:spcPct val="100000"/>
            </a:lnSpc>
            <a:spcBef>
              <a:spcPct val="0"/>
            </a:spcBef>
            <a:spcAft>
              <a:spcPct val="35000"/>
            </a:spcAft>
            <a:buNone/>
          </a:pPr>
          <a:r>
            <a:rPr lang="en-US" sz="1600" kern="1200"/>
            <a:t>Various insights can be obtained based on interests. This information is presented to the user using a visual interface. </a:t>
          </a:r>
        </a:p>
      </dsp:txBody>
      <dsp:txXfrm>
        <a:off x="1148293" y="2485908"/>
        <a:ext cx="8353986" cy="994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517EE-09C9-4ACA-9814-ACC689B9469B}">
      <dsp:nvSpPr>
        <dsp:cNvPr id="0" name=""/>
        <dsp:cNvSpPr/>
      </dsp:nvSpPr>
      <dsp:spPr>
        <a:xfrm>
          <a:off x="0" y="421"/>
          <a:ext cx="9603275" cy="985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7DDD8-63C3-45B7-8F54-AC7CE17FEF16}">
      <dsp:nvSpPr>
        <dsp:cNvPr id="0" name=""/>
        <dsp:cNvSpPr/>
      </dsp:nvSpPr>
      <dsp:spPr>
        <a:xfrm>
          <a:off x="298158" y="222192"/>
          <a:ext cx="542106" cy="542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FDCBD5-3364-43EF-A49F-6667408CCF99}">
      <dsp:nvSpPr>
        <dsp:cNvPr id="0" name=""/>
        <dsp:cNvSpPr/>
      </dsp:nvSpPr>
      <dsp:spPr>
        <a:xfrm>
          <a:off x="1138424" y="421"/>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711200">
            <a:lnSpc>
              <a:spcPct val="100000"/>
            </a:lnSpc>
            <a:spcBef>
              <a:spcPct val="0"/>
            </a:spcBef>
            <a:spcAft>
              <a:spcPct val="35000"/>
            </a:spcAft>
            <a:buNone/>
          </a:pPr>
          <a:r>
            <a:rPr lang="en-US" sz="1600" kern="1200"/>
            <a:t>The real challenge is making the interactions and operations user friendly, the user is not required to have a programming skill in order to gain insight from the visualization. </a:t>
          </a:r>
        </a:p>
      </dsp:txBody>
      <dsp:txXfrm>
        <a:off x="1138424" y="421"/>
        <a:ext cx="8464850" cy="985648"/>
      </dsp:txXfrm>
    </dsp:sp>
    <dsp:sp modelId="{754C0B88-8940-4338-86D0-3685A5A8B7D6}">
      <dsp:nvSpPr>
        <dsp:cNvPr id="0" name=""/>
        <dsp:cNvSpPr/>
      </dsp:nvSpPr>
      <dsp:spPr>
        <a:xfrm>
          <a:off x="0" y="1232482"/>
          <a:ext cx="9603275" cy="985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64FB21-F824-4333-A736-8D9CA627A4AC}">
      <dsp:nvSpPr>
        <dsp:cNvPr id="0" name=""/>
        <dsp:cNvSpPr/>
      </dsp:nvSpPr>
      <dsp:spPr>
        <a:xfrm>
          <a:off x="298158" y="1454253"/>
          <a:ext cx="542106" cy="542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2E124B-4C4A-48B0-A71A-9853260910DD}">
      <dsp:nvSpPr>
        <dsp:cNvPr id="0" name=""/>
        <dsp:cNvSpPr/>
      </dsp:nvSpPr>
      <dsp:spPr>
        <a:xfrm>
          <a:off x="1138424" y="1232482"/>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711200">
            <a:lnSpc>
              <a:spcPct val="100000"/>
            </a:lnSpc>
            <a:spcBef>
              <a:spcPct val="0"/>
            </a:spcBef>
            <a:spcAft>
              <a:spcPct val="35000"/>
            </a:spcAft>
            <a:buNone/>
          </a:pPr>
          <a:r>
            <a:rPr lang="en-US" sz="1600" kern="1200"/>
            <a:t>The interface should have simple mouse interactions that makes the job easier for user to gain insight.</a:t>
          </a:r>
        </a:p>
      </dsp:txBody>
      <dsp:txXfrm>
        <a:off x="1138424" y="1232482"/>
        <a:ext cx="8464850" cy="985648"/>
      </dsp:txXfrm>
    </dsp:sp>
    <dsp:sp modelId="{A6D88978-7D0D-4AD7-A15A-9A080E3106DA}">
      <dsp:nvSpPr>
        <dsp:cNvPr id="0" name=""/>
        <dsp:cNvSpPr/>
      </dsp:nvSpPr>
      <dsp:spPr>
        <a:xfrm>
          <a:off x="0" y="2464543"/>
          <a:ext cx="9603275" cy="985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357693-25B4-49DA-AFA8-67C920FDCF98}">
      <dsp:nvSpPr>
        <dsp:cNvPr id="0" name=""/>
        <dsp:cNvSpPr/>
      </dsp:nvSpPr>
      <dsp:spPr>
        <a:xfrm>
          <a:off x="298158" y="2686314"/>
          <a:ext cx="542106" cy="542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8776D-501E-4A63-AFE1-397BE4990B5E}">
      <dsp:nvSpPr>
        <dsp:cNvPr id="0" name=""/>
        <dsp:cNvSpPr/>
      </dsp:nvSpPr>
      <dsp:spPr>
        <a:xfrm>
          <a:off x="1138424" y="2464543"/>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711200">
            <a:lnSpc>
              <a:spcPct val="100000"/>
            </a:lnSpc>
            <a:spcBef>
              <a:spcPct val="0"/>
            </a:spcBef>
            <a:spcAft>
              <a:spcPct val="35000"/>
            </a:spcAft>
            <a:buNone/>
          </a:pPr>
          <a:r>
            <a:rPr lang="en-US" sz="1600" kern="1200"/>
            <a:t>We have programmed our code in Microsoft Visual Studio using the D3 JavaScript library to perform visualization from dataset and it is loaded into server using FileZilla. </a:t>
          </a:r>
        </a:p>
      </dsp:txBody>
      <dsp:txXfrm>
        <a:off x="1138424" y="2464543"/>
        <a:ext cx="8464850" cy="9856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8D77B-E59A-4279-ABDB-8EFF490DF1D7}">
      <dsp:nvSpPr>
        <dsp:cNvPr id="0" name=""/>
        <dsp:cNvSpPr/>
      </dsp:nvSpPr>
      <dsp:spPr>
        <a:xfrm>
          <a:off x="0" y="490738"/>
          <a:ext cx="10241295" cy="9059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5BCB7C-6379-4D5A-9F9B-54A5DA493F95}">
      <dsp:nvSpPr>
        <dsp:cNvPr id="0" name=""/>
        <dsp:cNvSpPr/>
      </dsp:nvSpPr>
      <dsp:spPr>
        <a:xfrm>
          <a:off x="274058" y="694583"/>
          <a:ext cx="498287" cy="4982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059E2-6FCE-4604-88F1-FDF11BE543E0}">
      <dsp:nvSpPr>
        <dsp:cNvPr id="0" name=""/>
        <dsp:cNvSpPr/>
      </dsp:nvSpPr>
      <dsp:spPr>
        <a:xfrm>
          <a:off x="1046404" y="490738"/>
          <a:ext cx="9194890" cy="905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83" tIns="95883" rIns="95883" bIns="95883" numCol="1" spcCol="1270" anchor="ctr" anchorCtr="0">
          <a:noAutofit/>
        </a:bodyPr>
        <a:lstStyle/>
        <a:p>
          <a:pPr marL="0" lvl="0" indent="0" algn="l" defTabSz="1022350">
            <a:lnSpc>
              <a:spcPct val="100000"/>
            </a:lnSpc>
            <a:spcBef>
              <a:spcPct val="0"/>
            </a:spcBef>
            <a:spcAft>
              <a:spcPct val="35000"/>
            </a:spcAft>
            <a:buNone/>
          </a:pPr>
          <a:r>
            <a:rPr lang="en-US" sz="2300" kern="1200"/>
            <a:t>Generally, majority of the visualization interface are command line interface.</a:t>
          </a:r>
        </a:p>
      </dsp:txBody>
      <dsp:txXfrm>
        <a:off x="1046404" y="490738"/>
        <a:ext cx="9194890" cy="905978"/>
      </dsp:txXfrm>
    </dsp:sp>
    <dsp:sp modelId="{97BA7EF5-5DDD-46D6-821A-1D5A6144F5EE}">
      <dsp:nvSpPr>
        <dsp:cNvPr id="0" name=""/>
        <dsp:cNvSpPr/>
      </dsp:nvSpPr>
      <dsp:spPr>
        <a:xfrm>
          <a:off x="0" y="1623210"/>
          <a:ext cx="10241295" cy="9059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9CB157-5C1A-45BA-9937-8DAF9B82A59D}">
      <dsp:nvSpPr>
        <dsp:cNvPr id="0" name=""/>
        <dsp:cNvSpPr/>
      </dsp:nvSpPr>
      <dsp:spPr>
        <a:xfrm>
          <a:off x="274058" y="1827055"/>
          <a:ext cx="498287" cy="4982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D223B-F225-4660-A74A-67C7EDA64389}">
      <dsp:nvSpPr>
        <dsp:cNvPr id="0" name=""/>
        <dsp:cNvSpPr/>
      </dsp:nvSpPr>
      <dsp:spPr>
        <a:xfrm>
          <a:off x="1046404" y="1623210"/>
          <a:ext cx="9194890" cy="905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83" tIns="95883" rIns="95883" bIns="95883" numCol="1" spcCol="1270" anchor="ctr" anchorCtr="0">
          <a:noAutofit/>
        </a:bodyPr>
        <a:lstStyle/>
        <a:p>
          <a:pPr marL="0" lvl="0" indent="0" algn="l" defTabSz="1022350">
            <a:lnSpc>
              <a:spcPct val="100000"/>
            </a:lnSpc>
            <a:spcBef>
              <a:spcPct val="0"/>
            </a:spcBef>
            <a:spcAft>
              <a:spcPct val="35000"/>
            </a:spcAft>
            <a:buNone/>
          </a:pPr>
          <a:r>
            <a:rPr lang="en-US" sz="2300" kern="1200"/>
            <a:t>In this the interface has simple mouse interactions that makes the job easier for user to gain insight. </a:t>
          </a:r>
        </a:p>
      </dsp:txBody>
      <dsp:txXfrm>
        <a:off x="1046404" y="1623210"/>
        <a:ext cx="9194890" cy="9059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4/28/2024</a:t>
            </a:fld>
            <a:endParaRPr lang="en-US"/>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a:solidFill>
                  <a:srgbClr val="0D0D0D"/>
                </a:solidFill>
                <a:effectLst/>
                <a:highlight>
                  <a:srgbClr val="FFFFFF"/>
                </a:highlight>
                <a:latin typeface="Söhne"/>
              </a:rPr>
              <a:t>Filtering allows users to focus on specific information of interest by temporarily excluding irrelevant data. This helps in exploring trends, patterns, or outliers within the dataset more effectively.</a:t>
            </a:r>
          </a:p>
          <a:p>
            <a:r>
              <a:rPr lang="en-IN" b="0" i="0">
                <a:solidFill>
                  <a:srgbClr val="0D0D0D"/>
                </a:solidFill>
                <a:effectLst/>
                <a:highlight>
                  <a:srgbClr val="FFFFFF"/>
                </a:highlight>
                <a:latin typeface="Söhne"/>
              </a:rPr>
              <a:t>Zooming is particularly useful for large or detailed visualizations where users may want to explore specific sections or data points in greater detail without overwhelming the entire display.</a:t>
            </a:r>
          </a:p>
          <a:p>
            <a:r>
              <a:rPr lang="en-IN" b="0" i="0" err="1">
                <a:solidFill>
                  <a:srgbClr val="0D0D0D"/>
                </a:solidFill>
                <a:effectLst/>
                <a:highlight>
                  <a:srgbClr val="FFFFFF"/>
                </a:highlight>
                <a:latin typeface="Söhne"/>
              </a:rPr>
              <a:t>Labeling</a:t>
            </a:r>
            <a:r>
              <a:rPr lang="en-IN" b="0" i="0">
                <a:solidFill>
                  <a:srgbClr val="0D0D0D"/>
                </a:solidFill>
                <a:effectLst/>
                <a:highlight>
                  <a:srgbClr val="FFFFFF"/>
                </a:highlight>
                <a:latin typeface="Söhne"/>
              </a:rPr>
              <a:t> enhances the understanding of the visualization by associating visual elements with specific data or information. It helps users interpret the visualization more accurately.</a:t>
            </a:r>
            <a:endParaRPr lang="en-IN"/>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a:p>
        </p:txBody>
      </p:sp>
    </p:spTree>
    <p:extLst>
      <p:ext uri="{BB962C8B-B14F-4D97-AF65-F5344CB8AC3E}">
        <p14:creationId xmlns:p14="http://schemas.microsoft.com/office/powerpoint/2010/main" val="1978911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The first pie chart represents the variety of companies according to size and location.</a:t>
            </a:r>
          </a:p>
          <a:p>
            <a:pPr marL="342900" indent="-342900">
              <a:lnSpc>
                <a:spcPct val="90000"/>
              </a:lnSpc>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The second pie chart represents the experience level in their field and the third pie chart represents the employment type</a:t>
            </a:r>
          </a:p>
          <a:p>
            <a:pPr marL="342900" indent="-342900">
              <a:lnSpc>
                <a:spcPct val="90000"/>
              </a:lnSpc>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User has options to view the chain of the job according to the income, location, size, type that perform interactions on the visualization. </a:t>
            </a:r>
          </a:p>
          <a:p>
            <a:pPr marL="342900" indent="-342900">
              <a:lnSpc>
                <a:spcPct val="90000"/>
              </a:lnSpc>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The user can see the chain which is dividing the circle into proportional segments with the income of each chain.</a:t>
            </a:r>
          </a:p>
          <a:p>
            <a:endParaRPr lang="en-IN"/>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a:p>
        </p:txBody>
      </p:sp>
    </p:spTree>
    <p:extLst>
      <p:ext uri="{BB962C8B-B14F-4D97-AF65-F5344CB8AC3E}">
        <p14:creationId xmlns:p14="http://schemas.microsoft.com/office/powerpoint/2010/main" val="3443650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The bar graph represents the top 10 employee residence where most of the employees live and the second chart represents average salary in </a:t>
            </a:r>
            <a:r>
              <a:rPr lang="en-US" sz="1200" err="1">
                <a:latin typeface="Times New Roman" panose="02020603050405020304" pitchFamily="18" charset="0"/>
                <a:cs typeface="Times New Roman" panose="02020603050405020304" pitchFamily="18" charset="0"/>
              </a:rPr>
              <a:t>usd</a:t>
            </a:r>
            <a:r>
              <a:rPr lang="en-US" sz="1200">
                <a:latin typeface="Times New Roman" panose="02020603050405020304" pitchFamily="18" charset="0"/>
                <a:cs typeface="Times New Roman" panose="02020603050405020304" pitchFamily="18" charset="0"/>
              </a:rPr>
              <a:t> by experience level and employment type.</a:t>
            </a:r>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a:p>
        </p:txBody>
      </p:sp>
    </p:spTree>
    <p:extLst>
      <p:ext uri="{BB962C8B-B14F-4D97-AF65-F5344CB8AC3E}">
        <p14:creationId xmlns:p14="http://schemas.microsoft.com/office/powerpoint/2010/main" val="1350166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a:p>
        </p:txBody>
      </p:sp>
    </p:spTree>
    <p:extLst>
      <p:ext uri="{BB962C8B-B14F-4D97-AF65-F5344CB8AC3E}">
        <p14:creationId xmlns:p14="http://schemas.microsoft.com/office/powerpoint/2010/main" val="3380734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6C6C6C"/>
                </a:solidFill>
                <a:effectLst/>
                <a:latin typeface="Arial" panose="020B0604020202020204" pitchFamily="34" charset="0"/>
              </a:rPr>
              <a:t>Big Data visualization is the practice of translating information into a visual context, such as a map or graph, to make data easier for the human brain to understand and pull insights from. </a:t>
            </a:r>
          </a:p>
          <a:p>
            <a:r>
              <a:rPr lang="en-US" b="0" i="0">
                <a:solidFill>
                  <a:srgbClr val="6C6C6C"/>
                </a:solidFill>
                <a:effectLst/>
                <a:latin typeface="Arial" panose="020B0604020202020204" pitchFamily="34" charset="0"/>
              </a:rPr>
              <a:t>It also allows us with a very important tool to identify correlations and patterns that may not be easy to comprehend from the big data itself. This can allow users to make more informed decisions on the big data.</a:t>
            </a:r>
          </a:p>
          <a:p>
            <a:r>
              <a:rPr lang="en-US" b="0" i="0">
                <a:solidFill>
                  <a:srgbClr val="6C6C6C"/>
                </a:solidFill>
                <a:effectLst/>
                <a:latin typeface="Arial" panose="020B0604020202020204" pitchFamily="34" charset="0"/>
              </a:rPr>
              <a:t>A lot of companies and institutions today are using machine learning to gather and collect massive amount of data which can be very slow to sort through and explain. With the advancement in computing power and resources, dv allows us to speed this up and present the information in ways that people can understand </a:t>
            </a:r>
            <a:endParaRPr lang="en-US"/>
          </a:p>
          <a:p>
            <a:endParaRPr lang="en-IN"/>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a:p>
        </p:txBody>
      </p:sp>
    </p:spTree>
    <p:extLst>
      <p:ext uri="{BB962C8B-B14F-4D97-AF65-F5344CB8AC3E}">
        <p14:creationId xmlns:p14="http://schemas.microsoft.com/office/powerpoint/2010/main" val="637544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Often times raw datasets may be tremendous in size and volume, like thousands of spreadsheets of information. This is very difficult for the human mind to comprehend because of its limitations.</a:t>
            </a:r>
          </a:p>
          <a:p>
            <a:r>
              <a:rPr lang="en-US"/>
              <a:t>For example, in case of businesses, dv</a:t>
            </a:r>
            <a:r>
              <a:rPr lang="en-US" b="0" i="0">
                <a:solidFill>
                  <a:srgbClr val="6C6C6C"/>
                </a:solidFill>
                <a:effectLst/>
                <a:latin typeface="Arial" panose="020B0604020202020204" pitchFamily="34" charset="0"/>
              </a:rPr>
              <a:t> can also help them identify which factors affect customer behavior; pinpoint areas that need to be improved or need more attention and predict sales volume.</a:t>
            </a:r>
          </a:p>
          <a:p>
            <a:r>
              <a:rPr lang="en-US" b="0" i="0">
                <a:solidFill>
                  <a:srgbClr val="6C6C6C"/>
                </a:solidFill>
                <a:effectLst/>
                <a:latin typeface="Arial" panose="020B0604020202020204" pitchFamily="34" charset="0"/>
              </a:rPr>
              <a:t>We can present the data and make it accessible to more people</a:t>
            </a:r>
            <a:endParaRPr lang="en-US"/>
          </a:p>
          <a:p>
            <a:endParaRPr lang="en-US"/>
          </a:p>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a:p>
        </p:txBody>
      </p:sp>
    </p:spTree>
    <p:extLst>
      <p:ext uri="{BB962C8B-B14F-4D97-AF65-F5344CB8AC3E}">
        <p14:creationId xmlns:p14="http://schemas.microsoft.com/office/powerpoint/2010/main" val="248261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primary objective of this project is that we want to develop an interactive user interface that can provide users with more insights into big data through visualization techniques. In our case we will be using a job survey dataset that has demographic information about different types of job, location and pay and our application should allow users to easily identify emerging trends and patterns from the visualization.  </a:t>
            </a:r>
          </a:p>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Next, we come to the task overview for our project. This is to show you an overview of what exactly we want to achieve through our data visualization project. For various applications, users might want to generate a visualization from the raw dataset on webpage to gain a better understanding of the big data. We want to facilitate that by performing mouse operations on the webpage. Based on what input we get from the mouse operation, the generated visualization must update the user specifications accordingly. Finally, the information from the dataset in the webpage will be presented using a visual interface and displayed to the user. Through the visual interface, the user will be able to get valuable insights into the big data that may not have been possible just through raw datasets.</a:t>
            </a:r>
          </a:p>
          <a:p>
            <a:endParaRPr lang="en-IN"/>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a:p>
        </p:txBody>
      </p:sp>
    </p:spTree>
    <p:extLst>
      <p:ext uri="{BB962C8B-B14F-4D97-AF65-F5344CB8AC3E}">
        <p14:creationId xmlns:p14="http://schemas.microsoft.com/office/powerpoint/2010/main" val="3998241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obviously there are some challenges for our project that we had to work on. The main challenge in this project is to make interactions with the user interface as user friendly as possible. We don’t want this to be helpful or accessible only to people with a lot of programming or coding background, it should be able to be used by anyone.</a:t>
            </a:r>
          </a:p>
          <a:p>
            <a:r>
              <a:rPr lang="en-US"/>
              <a:t>Often times a mouse interaction with the user interface is the easiest way to interact and we should be able to easily gain insight and important information from the dataset in a simple manner.</a:t>
            </a:r>
          </a:p>
          <a:p>
            <a:r>
              <a:rPr lang="en-US"/>
              <a:t>To implement our project, we have used MVS to program our code MVS has a lot of tools and services that make development easy.</a:t>
            </a:r>
          </a:p>
          <a:p>
            <a:r>
              <a:rPr lang="en-US" b="0" i="0">
                <a:solidFill>
                  <a:srgbClr val="4D5156"/>
                </a:solidFill>
                <a:effectLst/>
                <a:latin typeface="Roboto" panose="02000000000000000000" pitchFamily="2" charset="0"/>
              </a:rPr>
              <a:t>We use D3 a JavaScript library for producing dynamic, interactive data visualizations using web standards. It can be used for manipulating documents based on data.</a:t>
            </a:r>
          </a:p>
          <a:p>
            <a:r>
              <a:rPr lang="en-US" b="0" i="0">
                <a:solidFill>
                  <a:srgbClr val="4D5156"/>
                </a:solidFill>
                <a:effectLst/>
                <a:latin typeface="Roboto" panose="02000000000000000000" pitchFamily="2" charset="0"/>
              </a:rPr>
              <a:t>For loading our dataset into server, we use FileZilla which is basically a free and open-source, cross-platform FTP application, consisting of FileZilla Client and FileZilla Server</a:t>
            </a:r>
            <a:endParaRPr lang="en-US"/>
          </a:p>
          <a:p>
            <a:endParaRPr lang="en-IN"/>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a:p>
        </p:txBody>
      </p:sp>
    </p:spTree>
    <p:extLst>
      <p:ext uri="{BB962C8B-B14F-4D97-AF65-F5344CB8AC3E}">
        <p14:creationId xmlns:p14="http://schemas.microsoft.com/office/powerpoint/2010/main" val="355747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a:solidFill>
                  <a:srgbClr val="0D0D0D"/>
                </a:solidFill>
                <a:effectLst/>
                <a:highlight>
                  <a:srgbClr val="FFFFFF"/>
                </a:highlight>
                <a:latin typeface="Söhne"/>
              </a:rPr>
              <a:t>Tableau is a powerful data visualization software that enables users to create interactive and shareable dashboards and visualizations from various data sources. It is widely used across industries for its user-friendly interface and robust features.</a:t>
            </a:r>
            <a:endParaRPr lang="en-IN"/>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a:p>
        </p:txBody>
      </p:sp>
    </p:spTree>
    <p:extLst>
      <p:ext uri="{BB962C8B-B14F-4D97-AF65-F5344CB8AC3E}">
        <p14:creationId xmlns:p14="http://schemas.microsoft.com/office/powerpoint/2010/main" val="1420985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a:solidFill>
                  <a:srgbClr val="0D0D0D"/>
                </a:solidFill>
                <a:effectLst/>
                <a:highlight>
                  <a:srgbClr val="FFFFFF"/>
                </a:highlight>
                <a:latin typeface="Söhne"/>
              </a:rPr>
              <a:t>To perform visualizations based on the job survey dataset and accomplish the identified tasks effectively, you can utilize various visualization techniques and charts</a:t>
            </a:r>
            <a:endParaRPr lang="en-IN"/>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a:p>
        </p:txBody>
      </p:sp>
    </p:spTree>
    <p:extLst>
      <p:ext uri="{BB962C8B-B14F-4D97-AF65-F5344CB8AC3E}">
        <p14:creationId xmlns:p14="http://schemas.microsoft.com/office/powerpoint/2010/main" val="845982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a:p>
        </p:txBody>
      </p:sp>
    </p:spTree>
    <p:extLst>
      <p:ext uri="{BB962C8B-B14F-4D97-AF65-F5344CB8AC3E}">
        <p14:creationId xmlns:p14="http://schemas.microsoft.com/office/powerpoint/2010/main" val="601516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a:t>Click to add text </a:t>
            </a:r>
          </a:p>
          <a:p>
            <a:pPr marL="685800" lvl="1" indent="-228600"/>
            <a:r>
              <a:rPr lang="en-US"/>
              <a:t>Second level</a:t>
            </a:r>
          </a:p>
          <a:p>
            <a:pPr marL="1143000" lvl="2" indent="-228600"/>
            <a:r>
              <a:rPr lang="en-US"/>
              <a:t>Third level</a:t>
            </a:r>
          </a:p>
          <a:p>
            <a:pPr marL="1600200" lvl="3" indent="-228600"/>
            <a:r>
              <a:rPr lang="en-US"/>
              <a:t>Fourth level</a:t>
            </a:r>
          </a:p>
          <a:p>
            <a:pPr marL="2057400" lvl="4" indent="-228600"/>
            <a:r>
              <a:rPr lang="en-US"/>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Click icon to insert table</a:t>
            </a:r>
          </a:p>
          <a:p>
            <a:endParaRPr lang="en-US"/>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a:t>Click to add content</a:t>
            </a:r>
          </a:p>
          <a:p>
            <a:pPr lvl="1"/>
            <a:r>
              <a:rPr lang="en-US"/>
              <a:t>Second level</a:t>
            </a:r>
          </a:p>
          <a:p>
            <a:pPr lvl="2"/>
            <a:r>
              <a:rPr lang="en-US"/>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7.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1.xml"/><Relationship Id="rId7" Type="http://schemas.openxmlformats.org/officeDocument/2006/relationships/image" Target="../media/image49.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7.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7.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4.xml"/><Relationship Id="rId7" Type="http://schemas.openxmlformats.org/officeDocument/2006/relationships/diagramLayout" Target="../diagrams/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1.xml"/><Relationship Id="rId11" Type="http://schemas.openxmlformats.org/officeDocument/2006/relationships/image" Target="../media/image27.png"/><Relationship Id="rId5" Type="http://schemas.openxmlformats.org/officeDocument/2006/relationships/image" Target="../media/image28.jpeg"/><Relationship Id="rId10" Type="http://schemas.microsoft.com/office/2007/relationships/diagramDrawing" Target="../diagrams/drawing1.xml"/><Relationship Id="rId4" Type="http://schemas.openxmlformats.org/officeDocument/2006/relationships/notesSlide" Target="../notesSlides/notesSlide3.xml"/><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1.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7.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11.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7.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1.xml"/><Relationship Id="rId7" Type="http://schemas.openxmlformats.org/officeDocument/2006/relationships/diagramColors" Target="../diagrams/colors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7.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7"/>
            <a:ext cx="7107774" cy="3145937"/>
          </a:xfrm>
        </p:spPr>
        <p:txBody>
          <a:bodyPr>
            <a:normAutofit/>
          </a:bodyPr>
          <a:lstStyle/>
          <a:p>
            <a:r>
              <a:rPr lang="en-US" sz="3200">
                <a:solidFill>
                  <a:schemeClr val="bg1"/>
                </a:solidFill>
                <a:latin typeface="Times New Roman" panose="02020603050405020304" pitchFamily="18" charset="0"/>
                <a:cs typeface="Times New Roman" panose="02020603050405020304" pitchFamily="18" charset="0"/>
              </a:rPr>
              <a:t>Big Data Project – JOB survey Visualization</a:t>
            </a:r>
            <a:endParaRPr lang="en-US" sz="32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5643689-32B8-5057-4CDA-CEA99CFE69E7}"/>
              </a:ext>
            </a:extLst>
          </p:cNvPr>
          <p:cNvSpPr txBox="1"/>
          <p:nvPr/>
        </p:nvSpPr>
        <p:spPr>
          <a:xfrm>
            <a:off x="6753726" y="3577389"/>
            <a:ext cx="4440747" cy="1938992"/>
          </a:xfrm>
          <a:prstGeom prst="rect">
            <a:avLst/>
          </a:prstGeom>
          <a:noFill/>
        </p:spPr>
        <p:txBody>
          <a:bodyPr wrap="square" lIns="91440" tIns="45720" rIns="91440" bIns="45720" rtlCol="0" anchor="t">
            <a:spAutoFit/>
          </a:bodyPr>
          <a:lstStyle/>
          <a:p>
            <a:r>
              <a:rPr lang="en-US" sz="2000"/>
              <a:t>Group 7</a:t>
            </a:r>
            <a:endParaRPr lang="en-US"/>
          </a:p>
          <a:p>
            <a:r>
              <a:rPr lang="en-US" sz="2000" err="1"/>
              <a:t>Prudhvinath</a:t>
            </a:r>
            <a:r>
              <a:rPr lang="en-US" sz="2000"/>
              <a:t> Reddy Katha</a:t>
            </a:r>
            <a:endParaRPr lang="en-US"/>
          </a:p>
          <a:p>
            <a:r>
              <a:rPr lang="en-US" sz="2000"/>
              <a:t>Bhanu Siva Kumar Kommana</a:t>
            </a:r>
          </a:p>
          <a:p>
            <a:r>
              <a:rPr lang="en-US" sz="2000"/>
              <a:t>Vaishnavi Valluri</a:t>
            </a:r>
          </a:p>
          <a:p>
            <a:r>
              <a:rPr lang="en-US" sz="2000" err="1"/>
              <a:t>Vikhita</a:t>
            </a:r>
            <a:r>
              <a:rPr lang="en-US" sz="2000"/>
              <a:t> Ganta</a:t>
            </a:r>
          </a:p>
          <a:p>
            <a:r>
              <a:rPr lang="en-US" sz="2000"/>
              <a:t>Mounika </a:t>
            </a:r>
            <a:r>
              <a:rPr lang="en-US" sz="2000" err="1"/>
              <a:t>Chennuboina</a:t>
            </a:r>
            <a:endParaRPr lang="en-US" sz="2000"/>
          </a:p>
        </p:txBody>
      </p:sp>
      <p:pic>
        <p:nvPicPr>
          <p:cNvPr id="14" name="Audio 13">
            <a:hlinkClick r:id="" action="ppaction://media"/>
            <a:extLst>
              <a:ext uri="{FF2B5EF4-FFF2-40B4-BE49-F238E27FC236}">
                <a16:creationId xmlns:a16="http://schemas.microsoft.com/office/drawing/2014/main" id="{97F6219A-84CF-96DA-C24A-35A34DB8AB3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4="http://schemas.microsoft.com/office/powerpoint/2010/main">
    <mc:Choice Requires="p14">
      <p:transition spd="slow" p14:dur="2000" advTm="14138"/>
    </mc:Choice>
    <mc:Fallback xmlns="">
      <p:transition spd="slow" advTm="14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16E22-3069-960A-5159-8664E35CB73F}"/>
              </a:ext>
            </a:extLst>
          </p:cNvPr>
          <p:cNvSpPr>
            <a:spLocks noGrp="1"/>
          </p:cNvSpPr>
          <p:nvPr>
            <p:ph type="title"/>
          </p:nvPr>
        </p:nvSpPr>
        <p:spPr>
          <a:xfrm>
            <a:off x="1274618" y="1459346"/>
            <a:ext cx="10144496" cy="720436"/>
          </a:xfrm>
        </p:spPr>
        <p:txBody>
          <a:bodyPr>
            <a:normAutofit/>
          </a:bodyPr>
          <a:lstStyle/>
          <a:p>
            <a:r>
              <a:rPr lang="en-US" sz="3200">
                <a:latin typeface="Times New Roman" panose="02020603050405020304" pitchFamily="18" charset="0"/>
                <a:cs typeface="Times New Roman" panose="02020603050405020304" pitchFamily="18" charset="0"/>
              </a:rPr>
              <a:t>Experimental Evaluation</a:t>
            </a:r>
            <a:endParaRPr lang="en-US" sz="3200"/>
          </a:p>
        </p:txBody>
      </p:sp>
      <p:sp>
        <p:nvSpPr>
          <p:cNvPr id="3" name="Content Placeholder 2">
            <a:extLst>
              <a:ext uri="{FF2B5EF4-FFF2-40B4-BE49-F238E27FC236}">
                <a16:creationId xmlns:a16="http://schemas.microsoft.com/office/drawing/2014/main" id="{89223A74-3038-F7A4-5B04-BA7EADBB869E}"/>
              </a:ext>
            </a:extLst>
          </p:cNvPr>
          <p:cNvSpPr>
            <a:spLocks noGrp="1"/>
          </p:cNvSpPr>
          <p:nvPr>
            <p:ph sz="half" idx="15"/>
          </p:nvPr>
        </p:nvSpPr>
        <p:spPr>
          <a:xfrm>
            <a:off x="1542474" y="2447636"/>
            <a:ext cx="8876144" cy="3482109"/>
          </a:xfrm>
        </p:spPr>
        <p:txBody>
          <a:bodyPr>
            <a:normAutofit/>
          </a:bodyPr>
          <a:lstStyle/>
          <a:p>
            <a:pPr marL="0" indent="0">
              <a:buNone/>
            </a:pPr>
            <a:r>
              <a:rPr lang="en-US" sz="2000" b="1">
                <a:latin typeface="Times New Roman" panose="02020603050405020304" pitchFamily="18" charset="0"/>
                <a:cs typeface="Times New Roman" panose="02020603050405020304" pitchFamily="18" charset="0"/>
              </a:rPr>
              <a:t>Design for the visualization system to fulfill the identified tasks:</a:t>
            </a:r>
            <a:endParaRPr lang="en-US" sz="2000">
              <a:latin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We have considered pie chart for representing the total companies by size and location, experience level, and employment type.</a:t>
            </a:r>
          </a:p>
          <a:p>
            <a:pPr marL="342900" lvl="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We have considered bar chart for representing the employee residencies and average salary by experience level.</a:t>
            </a:r>
          </a:p>
          <a:p>
            <a:pPr marL="342900" lvl="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We have considered showing world plot for identifying the average salary by country average income. For this visualization we choose two parameters Income and place to identify the average salary.</a:t>
            </a:r>
          </a:p>
          <a:p>
            <a:endParaRPr lang="en-US"/>
          </a:p>
        </p:txBody>
      </p:sp>
      <p:sp>
        <p:nvSpPr>
          <p:cNvPr id="5" name="Slide Number Placeholder 4">
            <a:extLst>
              <a:ext uri="{FF2B5EF4-FFF2-40B4-BE49-F238E27FC236}">
                <a16:creationId xmlns:a16="http://schemas.microsoft.com/office/drawing/2014/main" id="{1CAFBF53-3CDA-7621-040E-C9D6F64EB486}"/>
              </a:ext>
            </a:extLst>
          </p:cNvPr>
          <p:cNvSpPr>
            <a:spLocks noGrp="1"/>
          </p:cNvSpPr>
          <p:nvPr>
            <p:ph type="sldNum" sz="quarter" idx="12"/>
          </p:nvPr>
        </p:nvSpPr>
        <p:spPr/>
        <p:txBody>
          <a:bodyPr/>
          <a:lstStyle/>
          <a:p>
            <a:fld id="{B5CEABB6-07DC-46E8-9B57-56EC44A396E5}" type="slidenum">
              <a:rPr lang="en-US" smtClean="0"/>
              <a:pPr/>
              <a:t>10</a:t>
            </a:fld>
            <a:endParaRPr lang="en-US"/>
          </a:p>
        </p:txBody>
      </p:sp>
      <p:pic>
        <p:nvPicPr>
          <p:cNvPr id="6" name="Audio 5">
            <a:hlinkClick r:id="" action="ppaction://media"/>
            <a:extLst>
              <a:ext uri="{FF2B5EF4-FFF2-40B4-BE49-F238E27FC236}">
                <a16:creationId xmlns:a16="http://schemas.microsoft.com/office/drawing/2014/main" id="{F7EFBA6C-D005-5BA3-5868-23AA7CBA8C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11627910"/>
      </p:ext>
    </p:extLst>
  </p:cSld>
  <p:clrMapOvr>
    <a:masterClrMapping/>
  </p:clrMapOvr>
  <mc:AlternateContent xmlns:mc="http://schemas.openxmlformats.org/markup-compatibility/2006" xmlns:p14="http://schemas.microsoft.com/office/powerpoint/2010/main">
    <mc:Choice Requires="p14">
      <p:transition spd="slow" p14:dur="2000" advTm="39477"/>
    </mc:Choice>
    <mc:Fallback xmlns="">
      <p:transition spd="slow" advTm="39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C49C3-A8E1-4025-AA79-8858120F7E78}"/>
              </a:ext>
            </a:extLst>
          </p:cNvPr>
          <p:cNvSpPr>
            <a:spLocks noGrp="1"/>
          </p:cNvSpPr>
          <p:nvPr>
            <p:ph type="title"/>
          </p:nvPr>
        </p:nvSpPr>
        <p:spPr>
          <a:xfrm>
            <a:off x="1357745" y="1533235"/>
            <a:ext cx="10061369" cy="721015"/>
          </a:xfrm>
        </p:spPr>
        <p:txBody>
          <a:bodyPr>
            <a:normAutofit/>
          </a:bodyPr>
          <a:lstStyle/>
          <a:p>
            <a:r>
              <a:rPr lang="en-US" sz="3200">
                <a:latin typeface="Times New Roman" panose="02020603050405020304" pitchFamily="18" charset="0"/>
                <a:cs typeface="Times New Roman" panose="02020603050405020304" pitchFamily="18" charset="0"/>
              </a:rPr>
              <a:t>Experimental Evaluation</a:t>
            </a:r>
            <a:endParaRPr lang="en-US" sz="3200"/>
          </a:p>
        </p:txBody>
      </p:sp>
      <p:sp>
        <p:nvSpPr>
          <p:cNvPr id="3" name="Content Placeholder 2">
            <a:extLst>
              <a:ext uri="{FF2B5EF4-FFF2-40B4-BE49-F238E27FC236}">
                <a16:creationId xmlns:a16="http://schemas.microsoft.com/office/drawing/2014/main" id="{0CFC941D-EDAC-609A-3371-68FFAE8164D2}"/>
              </a:ext>
            </a:extLst>
          </p:cNvPr>
          <p:cNvSpPr>
            <a:spLocks noGrp="1"/>
          </p:cNvSpPr>
          <p:nvPr>
            <p:ph sz="half" idx="15"/>
          </p:nvPr>
        </p:nvSpPr>
        <p:spPr>
          <a:xfrm>
            <a:off x="1552575" y="2481940"/>
            <a:ext cx="10027920" cy="3595587"/>
          </a:xfrm>
        </p:spPr>
        <p:txBody>
          <a:bodyPr>
            <a:normAutofit/>
          </a:bodyPr>
          <a:lstStyle/>
          <a:p>
            <a:pPr marL="0" indent="0">
              <a:buNone/>
            </a:pPr>
            <a:r>
              <a:rPr lang="en-US" sz="2000" b="1">
                <a:latin typeface="Times New Roman" panose="02020603050405020304" pitchFamily="18" charset="0"/>
                <a:cs typeface="Times New Roman" panose="02020603050405020304" pitchFamily="18" charset="0"/>
              </a:rPr>
              <a:t>Interactions used in this visualization:   </a:t>
            </a:r>
            <a:endParaRPr lang="en-US" sz="2000">
              <a:latin typeface="Times New Roman" panose="02020603050405020304" pitchFamily="18" charset="0"/>
              <a:cs typeface="Times New Roman" panose="02020603050405020304" pitchFamily="18" charset="0"/>
            </a:endParaRPr>
          </a:p>
          <a:p>
            <a:pPr lvl="0"/>
            <a:r>
              <a:rPr lang="en-US" sz="2000">
                <a:latin typeface="Times New Roman" panose="02020603050405020304" pitchFamily="18" charset="0"/>
                <a:cs typeface="Times New Roman" panose="02020603050405020304" pitchFamily="18" charset="0"/>
              </a:rPr>
              <a:t>Filtering:</a:t>
            </a:r>
          </a:p>
          <a:p>
            <a:pPr marL="0" lvl="0" indent="0">
              <a:buNone/>
            </a:pPr>
            <a:r>
              <a:rPr lang="en-US" sz="2000">
                <a:latin typeface="Times New Roman" panose="02020603050405020304" pitchFamily="18" charset="0"/>
                <a:cs typeface="Times New Roman" panose="02020603050405020304" pitchFamily="18" charset="0"/>
              </a:rPr>
              <a:t>	Filtering is one of most common ways of focusing on specific information within a graphic.</a:t>
            </a:r>
          </a:p>
          <a:p>
            <a:pPr lvl="0"/>
            <a:r>
              <a:rPr lang="en-US" sz="2000">
                <a:latin typeface="Times New Roman" panose="02020603050405020304" pitchFamily="18" charset="0"/>
                <a:cs typeface="Times New Roman" panose="02020603050405020304" pitchFamily="18" charset="0"/>
              </a:rPr>
              <a:t>Zooming: </a:t>
            </a:r>
          </a:p>
          <a:p>
            <a:pPr marL="0" indent="0">
              <a:buNone/>
            </a:pPr>
            <a:r>
              <a:rPr lang="en-US" sz="2000">
                <a:latin typeface="Times New Roman" panose="02020603050405020304" pitchFamily="18" charset="0"/>
                <a:cs typeface="Times New Roman" panose="02020603050405020304" pitchFamily="18" charset="0"/>
              </a:rPr>
              <a:t>	Zooming is the capacity to look for and focus on interesting areas within the graphic. </a:t>
            </a:r>
          </a:p>
          <a:p>
            <a:r>
              <a:rPr lang="en-US" sz="2000">
                <a:latin typeface="Times New Roman" panose="02020603050405020304" pitchFamily="18" charset="0"/>
                <a:cs typeface="Times New Roman" panose="02020603050405020304" pitchFamily="18" charset="0"/>
              </a:rPr>
              <a:t>Labeling :</a:t>
            </a:r>
          </a:p>
          <a:p>
            <a:pPr marL="0" indent="0">
              <a:buNone/>
            </a:pPr>
            <a:r>
              <a:rPr lang="en-US" sz="2000">
                <a:latin typeface="Times New Roman" panose="02020603050405020304" pitchFamily="18" charset="0"/>
                <a:cs typeface="Times New Roman" panose="02020603050405020304" pitchFamily="18" charset="0"/>
              </a:rPr>
              <a:t>	Labeling is process of associating visualization with data. It is used to explain the visualization, data and relationships. </a:t>
            </a:r>
          </a:p>
          <a:p>
            <a:endParaRPr lang="en-US"/>
          </a:p>
        </p:txBody>
      </p:sp>
      <p:sp>
        <p:nvSpPr>
          <p:cNvPr id="5" name="Slide Number Placeholder 4">
            <a:extLst>
              <a:ext uri="{FF2B5EF4-FFF2-40B4-BE49-F238E27FC236}">
                <a16:creationId xmlns:a16="http://schemas.microsoft.com/office/drawing/2014/main" id="{B81949B9-01A5-C3C5-68CC-CBF3A151B5EA}"/>
              </a:ext>
            </a:extLst>
          </p:cNvPr>
          <p:cNvSpPr>
            <a:spLocks noGrp="1"/>
          </p:cNvSpPr>
          <p:nvPr>
            <p:ph type="sldNum" sz="quarter" idx="12"/>
          </p:nvPr>
        </p:nvSpPr>
        <p:spPr/>
        <p:txBody>
          <a:bodyPr/>
          <a:lstStyle/>
          <a:p>
            <a:fld id="{B5CEABB6-07DC-46E8-9B57-56EC44A396E5}" type="slidenum">
              <a:rPr lang="en-US" smtClean="0"/>
              <a:pPr/>
              <a:t>11</a:t>
            </a:fld>
            <a:endParaRPr lang="en-US"/>
          </a:p>
        </p:txBody>
      </p:sp>
      <p:pic>
        <p:nvPicPr>
          <p:cNvPr id="6" name="Audio 5">
            <a:hlinkClick r:id="" action="ppaction://media"/>
            <a:extLst>
              <a:ext uri="{FF2B5EF4-FFF2-40B4-BE49-F238E27FC236}">
                <a16:creationId xmlns:a16="http://schemas.microsoft.com/office/drawing/2014/main" id="{60E4D25E-A09D-FBC1-49F2-20B71CA548B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0088453"/>
      </p:ext>
    </p:extLst>
  </p:cSld>
  <p:clrMapOvr>
    <a:masterClrMapping/>
  </p:clrMapOvr>
  <mc:AlternateContent xmlns:mc="http://schemas.openxmlformats.org/markup-compatibility/2006" xmlns:p14="http://schemas.microsoft.com/office/powerpoint/2010/main">
    <mc:Choice Requires="p14">
      <p:transition spd="slow" p14:dur="2000" advTm="49149"/>
    </mc:Choice>
    <mc:Fallback xmlns="">
      <p:transition spd="slow" advTm="49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E44F-11DD-7F0C-0DAE-640F15944E79}"/>
              </a:ext>
            </a:extLst>
          </p:cNvPr>
          <p:cNvSpPr>
            <a:spLocks noGrp="1"/>
          </p:cNvSpPr>
          <p:nvPr>
            <p:ph type="title"/>
          </p:nvPr>
        </p:nvSpPr>
        <p:spPr>
          <a:xfrm>
            <a:off x="1552574" y="896111"/>
            <a:ext cx="9866540" cy="1358140"/>
          </a:xfrm>
        </p:spPr>
        <p:txBody>
          <a:bodyPr anchor="t">
            <a:normAutofit/>
          </a:bodyPr>
          <a:lstStyle/>
          <a:p>
            <a:r>
              <a:rPr lang="en-US" sz="3600">
                <a:latin typeface="Times New Roman" panose="02020603050405020304" pitchFamily="18" charset="0"/>
                <a:cs typeface="Times New Roman" panose="02020603050405020304" pitchFamily="18" charset="0"/>
              </a:rPr>
              <a:t>Results</a:t>
            </a:r>
          </a:p>
        </p:txBody>
      </p:sp>
      <p:sp>
        <p:nvSpPr>
          <p:cNvPr id="5" name="Slide Number Placeholder 4">
            <a:extLst>
              <a:ext uri="{FF2B5EF4-FFF2-40B4-BE49-F238E27FC236}">
                <a16:creationId xmlns:a16="http://schemas.microsoft.com/office/drawing/2014/main" id="{E249B69E-8F6C-2129-82C0-8393AE0B74B6}"/>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pic>
        <p:nvPicPr>
          <p:cNvPr id="17" name="Picture 16">
            <a:extLst>
              <a:ext uri="{FF2B5EF4-FFF2-40B4-BE49-F238E27FC236}">
                <a16:creationId xmlns:a16="http://schemas.microsoft.com/office/drawing/2014/main" id="{CADDE530-E61E-8CB7-59A5-F9541394E713}"/>
              </a:ext>
            </a:extLst>
          </p:cNvPr>
          <p:cNvPicPr>
            <a:picLocks noChangeAspect="1"/>
          </p:cNvPicPr>
          <p:nvPr/>
        </p:nvPicPr>
        <p:blipFill>
          <a:blip r:embed="rId5"/>
          <a:stretch>
            <a:fillRect/>
          </a:stretch>
        </p:blipFill>
        <p:spPr>
          <a:xfrm>
            <a:off x="422644" y="1771127"/>
            <a:ext cx="4108039" cy="4075522"/>
          </a:xfrm>
          <a:prstGeom prst="rect">
            <a:avLst/>
          </a:prstGeom>
        </p:spPr>
      </p:pic>
      <p:pic>
        <p:nvPicPr>
          <p:cNvPr id="19" name="Picture 18">
            <a:extLst>
              <a:ext uri="{FF2B5EF4-FFF2-40B4-BE49-F238E27FC236}">
                <a16:creationId xmlns:a16="http://schemas.microsoft.com/office/drawing/2014/main" id="{B9CD2B31-6D55-C4E9-A240-6B90692D05E5}"/>
              </a:ext>
            </a:extLst>
          </p:cNvPr>
          <p:cNvPicPr>
            <a:picLocks noChangeAspect="1"/>
          </p:cNvPicPr>
          <p:nvPr/>
        </p:nvPicPr>
        <p:blipFill>
          <a:blip r:embed="rId6"/>
          <a:stretch>
            <a:fillRect/>
          </a:stretch>
        </p:blipFill>
        <p:spPr>
          <a:xfrm>
            <a:off x="4744515" y="1771127"/>
            <a:ext cx="3404873" cy="4072750"/>
          </a:xfrm>
          <a:prstGeom prst="rect">
            <a:avLst/>
          </a:prstGeom>
        </p:spPr>
      </p:pic>
      <p:pic>
        <p:nvPicPr>
          <p:cNvPr id="21" name="Picture 20">
            <a:extLst>
              <a:ext uri="{FF2B5EF4-FFF2-40B4-BE49-F238E27FC236}">
                <a16:creationId xmlns:a16="http://schemas.microsoft.com/office/drawing/2014/main" id="{38864C3A-DA29-EAC6-1E7C-2D7D6FC6EAAB}"/>
              </a:ext>
            </a:extLst>
          </p:cNvPr>
          <p:cNvPicPr>
            <a:picLocks noChangeAspect="1"/>
          </p:cNvPicPr>
          <p:nvPr/>
        </p:nvPicPr>
        <p:blipFill>
          <a:blip r:embed="rId7"/>
          <a:stretch>
            <a:fillRect/>
          </a:stretch>
        </p:blipFill>
        <p:spPr>
          <a:xfrm>
            <a:off x="8363220" y="1771127"/>
            <a:ext cx="3055894" cy="4070767"/>
          </a:xfrm>
          <a:prstGeom prst="rect">
            <a:avLst/>
          </a:prstGeom>
        </p:spPr>
      </p:pic>
      <p:pic>
        <p:nvPicPr>
          <p:cNvPr id="23" name="Audio 22">
            <a:hlinkClick r:id="" action="ppaction://media"/>
            <a:extLst>
              <a:ext uri="{FF2B5EF4-FFF2-40B4-BE49-F238E27FC236}">
                <a16:creationId xmlns:a16="http://schemas.microsoft.com/office/drawing/2014/main" id="{F83AA460-79E5-ABE3-8495-447DAF548DC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0303559"/>
      </p:ext>
    </p:extLst>
  </p:cSld>
  <p:clrMapOvr>
    <a:masterClrMapping/>
  </p:clrMapOvr>
  <mc:AlternateContent xmlns:mc="http://schemas.openxmlformats.org/markup-compatibility/2006" xmlns:p14="http://schemas.microsoft.com/office/powerpoint/2010/main">
    <mc:Choice Requires="p14">
      <p:transition spd="slow" p14:dur="2000" advTm="36538"/>
    </mc:Choice>
    <mc:Fallback xmlns="">
      <p:transition spd="slow" advTm="36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2C0B-95ED-9553-E63B-9112300EE646}"/>
              </a:ext>
            </a:extLst>
          </p:cNvPr>
          <p:cNvSpPr>
            <a:spLocks noGrp="1"/>
          </p:cNvSpPr>
          <p:nvPr>
            <p:ph type="title"/>
          </p:nvPr>
        </p:nvSpPr>
        <p:spPr>
          <a:xfrm>
            <a:off x="1552574" y="1320799"/>
            <a:ext cx="9866539" cy="933451"/>
          </a:xfrm>
        </p:spPr>
        <p:txBody>
          <a:bodyPr anchor="t">
            <a:normAutofit/>
          </a:bodyPr>
          <a:lstStyle/>
          <a:p>
            <a:r>
              <a:rPr lang="en-US" sz="3600">
                <a:latin typeface="Times New Roman" panose="02020603050405020304" pitchFamily="18" charset="0"/>
                <a:cs typeface="Times New Roman" panose="02020603050405020304" pitchFamily="18" charset="0"/>
              </a:rPr>
              <a:t>Results</a:t>
            </a:r>
          </a:p>
        </p:txBody>
      </p:sp>
      <p:sp>
        <p:nvSpPr>
          <p:cNvPr id="5" name="Slide Number Placeholder 4">
            <a:extLst>
              <a:ext uri="{FF2B5EF4-FFF2-40B4-BE49-F238E27FC236}">
                <a16:creationId xmlns:a16="http://schemas.microsoft.com/office/drawing/2014/main" id="{83F03CFC-FCD8-9013-97A5-CA609586A2CE}"/>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pic>
        <p:nvPicPr>
          <p:cNvPr id="8" name="Picture 7" descr="A computer screen with a blue background&#10;&#10;Description automatically generated">
            <a:extLst>
              <a:ext uri="{FF2B5EF4-FFF2-40B4-BE49-F238E27FC236}">
                <a16:creationId xmlns:a16="http://schemas.microsoft.com/office/drawing/2014/main" id="{7E2C8FBD-AF17-CF36-F667-0CB4ECD6AB88}"/>
              </a:ext>
            </a:extLst>
          </p:cNvPr>
          <p:cNvPicPr>
            <a:picLocks noChangeAspect="1"/>
          </p:cNvPicPr>
          <p:nvPr/>
        </p:nvPicPr>
        <p:blipFill>
          <a:blip r:embed="rId5"/>
          <a:stretch>
            <a:fillRect/>
          </a:stretch>
        </p:blipFill>
        <p:spPr>
          <a:xfrm>
            <a:off x="398629" y="3429000"/>
            <a:ext cx="7647118" cy="3240214"/>
          </a:xfrm>
          <a:prstGeom prst="rect">
            <a:avLst/>
          </a:prstGeom>
        </p:spPr>
      </p:pic>
      <p:pic>
        <p:nvPicPr>
          <p:cNvPr id="10" name="Picture 9" descr="A graph of a salary&#10;&#10;Description automatically generated with medium confidence">
            <a:extLst>
              <a:ext uri="{FF2B5EF4-FFF2-40B4-BE49-F238E27FC236}">
                <a16:creationId xmlns:a16="http://schemas.microsoft.com/office/drawing/2014/main" id="{A56F2214-5D5A-F8C4-BAAC-86D1824C99AE}"/>
              </a:ext>
            </a:extLst>
          </p:cNvPr>
          <p:cNvPicPr>
            <a:picLocks noChangeAspect="1"/>
          </p:cNvPicPr>
          <p:nvPr/>
        </p:nvPicPr>
        <p:blipFill>
          <a:blip r:embed="rId6"/>
          <a:stretch>
            <a:fillRect/>
          </a:stretch>
        </p:blipFill>
        <p:spPr>
          <a:xfrm>
            <a:off x="6533970" y="213851"/>
            <a:ext cx="5259401" cy="3240214"/>
          </a:xfrm>
          <a:prstGeom prst="rect">
            <a:avLst/>
          </a:prstGeom>
        </p:spPr>
      </p:pic>
      <p:pic>
        <p:nvPicPr>
          <p:cNvPr id="13" name="Audio 12">
            <a:hlinkClick r:id="" action="ppaction://media"/>
            <a:extLst>
              <a:ext uri="{FF2B5EF4-FFF2-40B4-BE49-F238E27FC236}">
                <a16:creationId xmlns:a16="http://schemas.microsoft.com/office/drawing/2014/main" id="{EABF00AF-CB74-9570-F1B0-D2B927D4E28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22394781"/>
      </p:ext>
    </p:extLst>
  </p:cSld>
  <p:clrMapOvr>
    <a:masterClrMapping/>
  </p:clrMapOvr>
  <mc:AlternateContent xmlns:mc="http://schemas.openxmlformats.org/markup-compatibility/2006" xmlns:p14="http://schemas.microsoft.com/office/powerpoint/2010/main">
    <mc:Choice Requires="p14">
      <p:transition spd="slow" p14:dur="2000" advTm="15861"/>
    </mc:Choice>
    <mc:Fallback xmlns="">
      <p:transition spd="slow" advTm="15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414DADC-C7D2-A0AB-5A6E-6A2D31D08E1A}"/>
              </a:ext>
            </a:extLst>
          </p:cNvPr>
          <p:cNvSpPr>
            <a:spLocks noGrp="1"/>
          </p:cNvSpPr>
          <p:nvPr>
            <p:ph type="title"/>
          </p:nvPr>
        </p:nvSpPr>
        <p:spPr>
          <a:xfrm>
            <a:off x="1552574" y="1551709"/>
            <a:ext cx="9866539" cy="702542"/>
          </a:xfrm>
        </p:spPr>
        <p:txBody>
          <a:bodyPr>
            <a:normAutofit/>
          </a:bodyPr>
          <a:lstStyle/>
          <a:p>
            <a:r>
              <a:rPr lang="en-US" sz="3600">
                <a:latin typeface="Times New Roman" panose="02020603050405020304" pitchFamily="18" charset="0"/>
                <a:cs typeface="Times New Roman" panose="02020603050405020304" pitchFamily="18" charset="0"/>
              </a:rPr>
              <a:t>Results</a:t>
            </a:r>
          </a:p>
        </p:txBody>
      </p:sp>
      <p:sp>
        <p:nvSpPr>
          <p:cNvPr id="5" name="Slide Number Placeholder 4">
            <a:extLst>
              <a:ext uri="{FF2B5EF4-FFF2-40B4-BE49-F238E27FC236}">
                <a16:creationId xmlns:a16="http://schemas.microsoft.com/office/drawing/2014/main" id="{E860CFDF-E658-AF4C-28BB-D5F062E36845}"/>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pic>
        <p:nvPicPr>
          <p:cNvPr id="15" name="Picture 14">
            <a:extLst>
              <a:ext uri="{FF2B5EF4-FFF2-40B4-BE49-F238E27FC236}">
                <a16:creationId xmlns:a16="http://schemas.microsoft.com/office/drawing/2014/main" id="{FE32A1A2-2A74-7882-E71D-F7650CBAC98F}"/>
              </a:ext>
            </a:extLst>
          </p:cNvPr>
          <p:cNvPicPr>
            <a:picLocks noChangeAspect="1"/>
          </p:cNvPicPr>
          <p:nvPr/>
        </p:nvPicPr>
        <p:blipFill>
          <a:blip r:embed="rId5"/>
          <a:stretch>
            <a:fillRect/>
          </a:stretch>
        </p:blipFill>
        <p:spPr>
          <a:xfrm>
            <a:off x="139996" y="2414011"/>
            <a:ext cx="5334744" cy="4124901"/>
          </a:xfrm>
          <a:prstGeom prst="rect">
            <a:avLst/>
          </a:prstGeom>
        </p:spPr>
      </p:pic>
      <p:pic>
        <p:nvPicPr>
          <p:cNvPr id="17" name="Picture 16">
            <a:extLst>
              <a:ext uri="{FF2B5EF4-FFF2-40B4-BE49-F238E27FC236}">
                <a16:creationId xmlns:a16="http://schemas.microsoft.com/office/drawing/2014/main" id="{58E585F3-ADC7-E7F6-AC78-FD1A37765140}"/>
              </a:ext>
            </a:extLst>
          </p:cNvPr>
          <p:cNvPicPr>
            <a:picLocks noChangeAspect="1"/>
          </p:cNvPicPr>
          <p:nvPr/>
        </p:nvPicPr>
        <p:blipFill>
          <a:blip r:embed="rId6"/>
          <a:stretch>
            <a:fillRect/>
          </a:stretch>
        </p:blipFill>
        <p:spPr>
          <a:xfrm>
            <a:off x="5718540" y="390487"/>
            <a:ext cx="6041059" cy="5008046"/>
          </a:xfrm>
          <a:prstGeom prst="rect">
            <a:avLst/>
          </a:prstGeom>
        </p:spPr>
      </p:pic>
      <p:pic>
        <p:nvPicPr>
          <p:cNvPr id="19" name="Audio 18">
            <a:hlinkClick r:id="" action="ppaction://media"/>
            <a:extLst>
              <a:ext uri="{FF2B5EF4-FFF2-40B4-BE49-F238E27FC236}">
                <a16:creationId xmlns:a16="http://schemas.microsoft.com/office/drawing/2014/main" id="{6915982C-1599-D81F-6F01-61AE98E7505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6387056"/>
      </p:ext>
    </p:extLst>
  </p:cSld>
  <p:clrMapOvr>
    <a:masterClrMapping/>
  </p:clrMapOvr>
  <mc:AlternateContent xmlns:mc="http://schemas.openxmlformats.org/markup-compatibility/2006" xmlns:p14="http://schemas.microsoft.com/office/powerpoint/2010/main">
    <mc:Choice Requires="p14">
      <p:transition spd="slow" p14:dur="2000" advTm="26753"/>
    </mc:Choice>
    <mc:Fallback xmlns="">
      <p:transition spd="slow" advTm="26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7849-2C9E-6A8E-28D1-EEF24DD905C7}"/>
              </a:ext>
            </a:extLst>
          </p:cNvPr>
          <p:cNvSpPr>
            <a:spLocks noGrp="1"/>
          </p:cNvSpPr>
          <p:nvPr>
            <p:ph type="title"/>
          </p:nvPr>
        </p:nvSpPr>
        <p:spPr>
          <a:xfrm>
            <a:off x="1403927" y="1348509"/>
            <a:ext cx="10015187" cy="905742"/>
          </a:xfrm>
        </p:spPr>
        <p:txBody>
          <a:bodyPr>
            <a:normAutofit/>
          </a:bodyPr>
          <a:lstStyle/>
          <a:p>
            <a:r>
              <a:rPr lang="en-US" sz="360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FE4194DF-3047-2B83-5483-2F524C73C64B}"/>
              </a:ext>
            </a:extLst>
          </p:cNvPr>
          <p:cNvSpPr>
            <a:spLocks noGrp="1"/>
          </p:cNvSpPr>
          <p:nvPr>
            <p:ph sz="half" idx="15"/>
          </p:nvPr>
        </p:nvSpPr>
        <p:spPr>
          <a:xfrm>
            <a:off x="1552575" y="2481941"/>
            <a:ext cx="10149898" cy="3318496"/>
          </a:xfrm>
        </p:spPr>
        <p:txBody>
          <a:bodyPr/>
          <a:lstStyle/>
          <a:p>
            <a:pPr marL="342900" indent="-342900" fontAlgn="base">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Most of the interface is user friendly but its little complicated to understand at first this can be improved by better instructions attached to application. </a:t>
            </a:r>
          </a:p>
          <a:p>
            <a:pPr marL="342900" indent="-342900" fontAlgn="base">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The project's long-term focus is to generate more visualizations and use larger datasets. This can be achieved by using d3.js libraries to compose dynamic visualizations based on user requirements. </a:t>
            </a:r>
          </a:p>
          <a:p>
            <a:pPr marL="0" indent="0" fontAlgn="base">
              <a:buNone/>
            </a:pPr>
            <a:r>
              <a:rPr lang="en-US"/>
              <a:t> </a:t>
            </a:r>
          </a:p>
          <a:p>
            <a:endParaRPr lang="en-US"/>
          </a:p>
        </p:txBody>
      </p:sp>
      <p:sp>
        <p:nvSpPr>
          <p:cNvPr id="5" name="Slide Number Placeholder 4">
            <a:extLst>
              <a:ext uri="{FF2B5EF4-FFF2-40B4-BE49-F238E27FC236}">
                <a16:creationId xmlns:a16="http://schemas.microsoft.com/office/drawing/2014/main" id="{F85FEC62-4422-AE3A-6863-883F497624C1}"/>
              </a:ext>
            </a:extLst>
          </p:cNvPr>
          <p:cNvSpPr>
            <a:spLocks noGrp="1"/>
          </p:cNvSpPr>
          <p:nvPr>
            <p:ph type="sldNum" sz="quarter" idx="12"/>
          </p:nvPr>
        </p:nvSpPr>
        <p:spPr/>
        <p:txBody>
          <a:bodyPr/>
          <a:lstStyle/>
          <a:p>
            <a:fld id="{B5CEABB6-07DC-46E8-9B57-56EC44A396E5}" type="slidenum">
              <a:rPr lang="en-US" smtClean="0"/>
              <a:pPr/>
              <a:t>15</a:t>
            </a:fld>
            <a:endParaRPr lang="en-US"/>
          </a:p>
        </p:txBody>
      </p:sp>
      <p:pic>
        <p:nvPicPr>
          <p:cNvPr id="6" name="Audio 5">
            <a:hlinkClick r:id="" action="ppaction://media"/>
            <a:extLst>
              <a:ext uri="{FF2B5EF4-FFF2-40B4-BE49-F238E27FC236}">
                <a16:creationId xmlns:a16="http://schemas.microsoft.com/office/drawing/2014/main" id="{801E72F5-7359-CC3B-393B-79519AE8691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5133827"/>
      </p:ext>
    </p:extLst>
  </p:cSld>
  <p:clrMapOvr>
    <a:masterClrMapping/>
  </p:clrMapOvr>
  <mc:AlternateContent xmlns:mc="http://schemas.openxmlformats.org/markup-compatibility/2006" xmlns:p14="http://schemas.microsoft.com/office/powerpoint/2010/main">
    <mc:Choice Requires="p14">
      <p:transition spd="slow" p14:dur="2000" advTm="38686"/>
    </mc:Choice>
    <mc:Fallback xmlns="">
      <p:transition spd="slow" advTm="38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a:t>THANK YOU</a:t>
            </a:r>
          </a:p>
        </p:txBody>
      </p:sp>
      <p:pic>
        <p:nvPicPr>
          <p:cNvPr id="4" name="Audio 3">
            <a:hlinkClick r:id="" action="ppaction://media"/>
            <a:extLst>
              <a:ext uri="{FF2B5EF4-FFF2-40B4-BE49-F238E27FC236}">
                <a16:creationId xmlns:a16="http://schemas.microsoft.com/office/drawing/2014/main" id="{7D0C05DD-9C2D-D50A-F6B9-063113DDE1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36493926"/>
      </p:ext>
    </p:extLst>
  </p:cSld>
  <p:clrMapOvr>
    <a:masterClrMapping/>
  </p:clrMapOvr>
  <mc:AlternateContent xmlns:mc="http://schemas.openxmlformats.org/markup-compatibility/2006" xmlns:p14="http://schemas.microsoft.com/office/powerpoint/2010/main">
    <mc:Choice Requires="p14">
      <p:transition spd="slow" p14:dur="2000" advTm="3501"/>
    </mc:Choice>
    <mc:Fallback xmlns="">
      <p:transition spd="slow" advTm="3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7BC4-4D62-F270-636E-B6A614A709D5}"/>
              </a:ext>
            </a:extLst>
          </p:cNvPr>
          <p:cNvSpPr>
            <a:spLocks noGrp="1"/>
          </p:cNvSpPr>
          <p:nvPr>
            <p:ph type="title"/>
          </p:nvPr>
        </p:nvSpPr>
        <p:spPr>
          <a:xfrm>
            <a:off x="332510" y="1357745"/>
            <a:ext cx="7018642" cy="822038"/>
          </a:xfrm>
        </p:spPr>
        <p:txBody>
          <a:bodyPr>
            <a:noAutofit/>
          </a:bodyPr>
          <a:lstStyle/>
          <a:p>
            <a:r>
              <a:rPr lang="en-US" sz="2800">
                <a:latin typeface="Times New Roman" panose="02020603050405020304" pitchFamily="18" charset="0"/>
                <a:cs typeface="Times New Roman" panose="02020603050405020304" pitchFamily="18" charset="0"/>
              </a:rPr>
              <a:t>What is Big Data Visualization ?</a:t>
            </a:r>
            <a:br>
              <a:rPr lang="en-US" sz="2800">
                <a:latin typeface="Times New Roman" panose="02020603050405020304" pitchFamily="18" charset="0"/>
                <a:cs typeface="Times New Roman" panose="02020603050405020304" pitchFamily="18" charset="0"/>
              </a:rPr>
            </a:br>
            <a:endParaRPr lang="en-US" sz="2800"/>
          </a:p>
        </p:txBody>
      </p:sp>
      <p:sp>
        <p:nvSpPr>
          <p:cNvPr id="3" name="Slide Number Placeholder 2">
            <a:extLst>
              <a:ext uri="{FF2B5EF4-FFF2-40B4-BE49-F238E27FC236}">
                <a16:creationId xmlns:a16="http://schemas.microsoft.com/office/drawing/2014/main" id="{9B6D9306-50DB-C325-D53F-63BF8BD1CE16}"/>
              </a:ext>
            </a:extLst>
          </p:cNvPr>
          <p:cNvSpPr>
            <a:spLocks noGrp="1"/>
          </p:cNvSpPr>
          <p:nvPr>
            <p:ph type="sldNum" sz="quarter" idx="12"/>
          </p:nvPr>
        </p:nvSpPr>
        <p:spPr/>
        <p:txBody>
          <a:bodyPr/>
          <a:lstStyle/>
          <a:p>
            <a:fld id="{B5CEABB6-07DC-46E8-9B57-56EC44A396E5}" type="slidenum">
              <a:rPr lang="en-US" smtClean="0"/>
              <a:pPr/>
              <a:t>2</a:t>
            </a:fld>
            <a:endParaRPr lang="en-US"/>
          </a:p>
        </p:txBody>
      </p:sp>
      <p:sp>
        <p:nvSpPr>
          <p:cNvPr id="4" name="Content Placeholder 3">
            <a:extLst>
              <a:ext uri="{FF2B5EF4-FFF2-40B4-BE49-F238E27FC236}">
                <a16:creationId xmlns:a16="http://schemas.microsoft.com/office/drawing/2014/main" id="{212B9338-1059-BDC5-5D57-46BB8AE72374}"/>
              </a:ext>
            </a:extLst>
          </p:cNvPr>
          <p:cNvSpPr>
            <a:spLocks noGrp="1"/>
          </p:cNvSpPr>
          <p:nvPr>
            <p:ph sz="half" idx="14"/>
          </p:nvPr>
        </p:nvSpPr>
        <p:spPr>
          <a:xfrm>
            <a:off x="460709" y="2179783"/>
            <a:ext cx="6898664" cy="4175297"/>
          </a:xfrm>
        </p:spPr>
        <p:txBody>
          <a:bodyPr/>
          <a:lstStyle/>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Big Data visualization allows user to present large and complex data of almost any type in a graphical format allowing it easy to understand and interpret.</a:t>
            </a:r>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 It enables various industries, to gain insights, identifying patterns, and making data driven decisions.</a:t>
            </a:r>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It enables decision makers to explore data sets to identify correlations or unexpected patterns.</a:t>
            </a:r>
          </a:p>
          <a:p>
            <a:pPr marL="342900" indent="-342900">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p:txBody>
      </p:sp>
      <p:pic>
        <p:nvPicPr>
          <p:cNvPr id="15" name="Audio 14">
            <a:hlinkClick r:id="" action="ppaction://media"/>
            <a:extLst>
              <a:ext uri="{FF2B5EF4-FFF2-40B4-BE49-F238E27FC236}">
                <a16:creationId xmlns:a16="http://schemas.microsoft.com/office/drawing/2014/main" id="{81D80A1A-204F-CCC7-D2D6-49DE6FE70AF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0441737"/>
      </p:ext>
    </p:extLst>
  </p:cSld>
  <p:clrMapOvr>
    <a:masterClrMapping/>
  </p:clrMapOvr>
  <mc:AlternateContent xmlns:mc="http://schemas.openxmlformats.org/markup-compatibility/2006" xmlns:p14="http://schemas.microsoft.com/office/powerpoint/2010/main">
    <mc:Choice Requires="p14">
      <p:transition spd="slow" p14:dur="2000" advTm="57505"/>
    </mc:Choice>
    <mc:Fallback xmlns="">
      <p:transition spd="slow" advTm="57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387273" y="544286"/>
            <a:ext cx="7041189" cy="1118260"/>
          </a:xfrm>
        </p:spPr>
        <p:txBody>
          <a:bodyPr>
            <a:normAutofit/>
          </a:bodyPr>
          <a:lstStyle/>
          <a:p>
            <a:r>
              <a:rPr lang="en-US" sz="2800">
                <a:latin typeface="Times New Roman" panose="02020603050405020304" pitchFamily="18" charset="0"/>
                <a:cs typeface="Times New Roman" panose="02020603050405020304" pitchFamily="18" charset="0"/>
              </a:rPr>
              <a:t>Why big data visualization is important ?</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5"/>
          <a:srcRect l="43" r="43"/>
          <a:stretch/>
        </p:blipFill>
        <p:spPr>
          <a:xfrm>
            <a:off x="0" y="-1"/>
            <a:ext cx="4062984"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2">
            <a:extLst>
              <a:ext uri="{FF2B5EF4-FFF2-40B4-BE49-F238E27FC236}">
                <a16:creationId xmlns:a16="http://schemas.microsoft.com/office/drawing/2014/main" id="{18DB22EC-797B-CF9D-660B-E47A4704C0EC}"/>
              </a:ext>
            </a:extLst>
          </p:cNvPr>
          <p:cNvGraphicFramePr>
            <a:graphicFrameLocks noGrp="1"/>
          </p:cNvGraphicFramePr>
          <p:nvPr>
            <p:ph idx="1"/>
            <p:extLst>
              <p:ext uri="{D42A27DB-BD31-4B8C-83A1-F6EECF244321}">
                <p14:modId xmlns:p14="http://schemas.microsoft.com/office/powerpoint/2010/main" val="3268042875"/>
              </p:ext>
            </p:extLst>
          </p:nvPr>
        </p:nvGraphicFramePr>
        <p:xfrm>
          <a:off x="5461259" y="1916513"/>
          <a:ext cx="5010148" cy="39967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Audio 10">
            <a:hlinkClick r:id="" action="ppaction://media"/>
            <a:extLst>
              <a:ext uri="{FF2B5EF4-FFF2-40B4-BE49-F238E27FC236}">
                <a16:creationId xmlns:a16="http://schemas.microsoft.com/office/drawing/2014/main" id="{60DE5D3F-420D-BF77-40D1-6E1E83AD1175}"/>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9539271"/>
      </p:ext>
    </p:extLst>
  </p:cSld>
  <p:clrMapOvr>
    <a:masterClrMapping/>
  </p:clrMapOvr>
  <mc:AlternateContent xmlns:mc="http://schemas.openxmlformats.org/markup-compatibility/2006" xmlns:p14="http://schemas.microsoft.com/office/powerpoint/2010/main">
    <mc:Choice Requires="p14">
      <p:transition spd="slow" p14:dur="2000" advTm="39566"/>
    </mc:Choice>
    <mc:Fallback xmlns="">
      <p:transition spd="slow" advTm="39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88291" y="1588655"/>
            <a:ext cx="5588000" cy="1228436"/>
          </a:xfrm>
        </p:spPr>
        <p:txBody>
          <a:bodyPr>
            <a:noAutofit/>
          </a:bodyPr>
          <a:lstStyle/>
          <a:p>
            <a:r>
              <a:rPr lang="en-US">
                <a:latin typeface="Times New Roman" panose="02020603050405020304" pitchFamily="18" charset="0"/>
                <a:cs typeface="Times New Roman" panose="02020603050405020304" pitchFamily="18" charset="0"/>
              </a:rPr>
              <a:t>             AIM</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914400" y="2900217"/>
            <a:ext cx="6445250" cy="3454545"/>
          </a:xfrm>
        </p:spPr>
        <p:txBody>
          <a:bodyPr vert="horz" lIns="91440" tIns="45720" rIns="91440" bIns="45720" rtlCol="0" anchor="t">
            <a:normAutofit/>
          </a:bodyPr>
          <a:lstStyle/>
          <a:p>
            <a:r>
              <a:rPr lang="en-US" sz="2400">
                <a:solidFill>
                  <a:schemeClr val="tx2">
                    <a:lumMod val="75000"/>
                  </a:schemeClr>
                </a:solidFill>
                <a:latin typeface="Times New Roman" panose="02020603050405020304" pitchFamily="18" charset="0"/>
                <a:cs typeface="Times New Roman" panose="02020603050405020304" pitchFamily="18" charset="0"/>
              </a:rPr>
              <a:t>The main purpose of this big data project is to present the  enormous data present into a simple graphical user interface. So, every one can easily understand data and guide through it.</a:t>
            </a:r>
            <a:endParaRPr lang="en-US">
              <a:solidFill>
                <a:schemeClr val="tx2">
                  <a:lumMod val="75000"/>
                </a:schemeClr>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a:p>
        </p:txBody>
      </p:sp>
      <p:pic>
        <p:nvPicPr>
          <p:cNvPr id="5" name="Audio 4">
            <a:hlinkClick r:id="" action="ppaction://media"/>
            <a:extLst>
              <a:ext uri="{FF2B5EF4-FFF2-40B4-BE49-F238E27FC236}">
                <a16:creationId xmlns:a16="http://schemas.microsoft.com/office/drawing/2014/main" id="{7D28A283-BAD4-3683-AC5A-B9A6BB24ED5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6372204"/>
      </p:ext>
    </p:extLst>
  </p:cSld>
  <p:clrMapOvr>
    <a:masterClrMapping/>
  </p:clrMapOvr>
  <mc:AlternateContent xmlns:mc="http://schemas.openxmlformats.org/markup-compatibility/2006" xmlns:p14="http://schemas.microsoft.com/office/powerpoint/2010/main">
    <mc:Choice Requires="p14">
      <p:transition spd="slow" p14:dur="2000" advTm="33719"/>
    </mc:Choice>
    <mc:Fallback xmlns="">
      <p:transition spd="slow" advTm="33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6AA6-80E9-25A7-5C54-B84BC8B75635}"/>
              </a:ext>
            </a:extLst>
          </p:cNvPr>
          <p:cNvSpPr>
            <a:spLocks noGrp="1"/>
          </p:cNvSpPr>
          <p:nvPr>
            <p:ph type="title"/>
          </p:nvPr>
        </p:nvSpPr>
        <p:spPr/>
        <p:txBody>
          <a:bodyPr>
            <a:normAutofit/>
          </a:bodyPr>
          <a:lstStyle/>
          <a:p>
            <a:r>
              <a:rPr lang="en-US">
                <a:latin typeface="Times New Roman" panose="02020603050405020304" pitchFamily="18" charset="0"/>
                <a:cs typeface="Times New Roman" panose="02020603050405020304" pitchFamily="18" charset="0"/>
              </a:rPr>
              <a:t>Overview</a:t>
            </a:r>
          </a:p>
        </p:txBody>
      </p:sp>
      <p:sp>
        <p:nvSpPr>
          <p:cNvPr id="5" name="Slide Number Placeholder 4">
            <a:extLst>
              <a:ext uri="{FF2B5EF4-FFF2-40B4-BE49-F238E27FC236}">
                <a16:creationId xmlns:a16="http://schemas.microsoft.com/office/drawing/2014/main" id="{FBA4802E-BBD4-B5F5-2A63-057D7F13D77F}"/>
              </a:ext>
            </a:extLst>
          </p:cNvPr>
          <p:cNvSpPr>
            <a:spLocks noGrp="1"/>
          </p:cNvSpPr>
          <p:nvPr>
            <p:ph type="sldNum" sz="quarter" idx="12"/>
          </p:nvPr>
        </p:nvSpPr>
        <p:spPr/>
        <p:txBody>
          <a:bodyPr/>
          <a:lstStyle/>
          <a:p>
            <a:fld id="{B5CEABB6-07DC-46E8-9B57-56EC44A396E5}" type="slidenum">
              <a:rPr lang="en-US" smtClean="0"/>
              <a:pPr/>
              <a:t>5</a:t>
            </a:fld>
            <a:endParaRPr lang="en-US"/>
          </a:p>
        </p:txBody>
      </p:sp>
      <p:graphicFrame>
        <p:nvGraphicFramePr>
          <p:cNvPr id="6" name="Content Placeholder 2">
            <a:extLst>
              <a:ext uri="{FF2B5EF4-FFF2-40B4-BE49-F238E27FC236}">
                <a16:creationId xmlns:a16="http://schemas.microsoft.com/office/drawing/2014/main" id="{101D844C-ED60-5687-B876-C89D17ECAA1B}"/>
              </a:ext>
            </a:extLst>
          </p:cNvPr>
          <p:cNvGraphicFramePr>
            <a:graphicFrameLocks/>
          </p:cNvGraphicFramePr>
          <p:nvPr>
            <p:extLst>
              <p:ext uri="{D42A27DB-BD31-4B8C-83A1-F6EECF244321}">
                <p14:modId xmlns:p14="http://schemas.microsoft.com/office/powerpoint/2010/main" val="998640219"/>
              </p:ext>
            </p:extLst>
          </p:nvPr>
        </p:nvGraphicFramePr>
        <p:xfrm>
          <a:off x="1146174" y="2097578"/>
          <a:ext cx="9502280" cy="34805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F5293592-147F-4013-2A61-E29CAEC0C4F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02411"/>
      </p:ext>
    </p:extLst>
  </p:cSld>
  <p:clrMapOvr>
    <a:masterClrMapping/>
  </p:clrMapOvr>
  <mc:AlternateContent xmlns:mc="http://schemas.openxmlformats.org/markup-compatibility/2006" xmlns:p14="http://schemas.microsoft.com/office/powerpoint/2010/main">
    <mc:Choice Requires="p14">
      <p:transition spd="slow" p14:dur="2000" advTm="45019"/>
    </mc:Choice>
    <mc:Fallback xmlns="">
      <p:transition spd="slow" advTm="45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5F94-67F8-0890-3251-53E1AC608A04}"/>
              </a:ext>
            </a:extLst>
          </p:cNvPr>
          <p:cNvSpPr>
            <a:spLocks noGrp="1"/>
          </p:cNvSpPr>
          <p:nvPr>
            <p:ph type="title"/>
          </p:nvPr>
        </p:nvSpPr>
        <p:spPr>
          <a:xfrm>
            <a:off x="1552574" y="896111"/>
            <a:ext cx="9866539" cy="757198"/>
          </a:xfrm>
        </p:spPr>
        <p:txBody>
          <a:bodyPr>
            <a:normAutofit/>
          </a:bodyPr>
          <a:lstStyle/>
          <a:p>
            <a:r>
              <a:rPr lang="en-US">
                <a:latin typeface="Times New Roman" panose="02020603050405020304" pitchFamily="18" charset="0"/>
                <a:cs typeface="Times New Roman" panose="02020603050405020304" pitchFamily="18" charset="0"/>
              </a:rPr>
              <a:t>Challenges</a:t>
            </a:r>
          </a:p>
        </p:txBody>
      </p:sp>
      <p:sp>
        <p:nvSpPr>
          <p:cNvPr id="5" name="Slide Number Placeholder 4">
            <a:extLst>
              <a:ext uri="{FF2B5EF4-FFF2-40B4-BE49-F238E27FC236}">
                <a16:creationId xmlns:a16="http://schemas.microsoft.com/office/drawing/2014/main" id="{A95E6E1C-A5D6-7B2D-3A72-DBA6A89E3C70}"/>
              </a:ext>
            </a:extLst>
          </p:cNvPr>
          <p:cNvSpPr>
            <a:spLocks noGrp="1"/>
          </p:cNvSpPr>
          <p:nvPr>
            <p:ph type="sldNum" sz="quarter" idx="12"/>
          </p:nvPr>
        </p:nvSpPr>
        <p:spPr/>
        <p:txBody>
          <a:bodyPr/>
          <a:lstStyle/>
          <a:p>
            <a:fld id="{B5CEABB6-07DC-46E8-9B57-56EC44A396E5}" type="slidenum">
              <a:rPr lang="en-US" smtClean="0"/>
              <a:pPr/>
              <a:t>6</a:t>
            </a:fld>
            <a:endParaRPr lang="en-US"/>
          </a:p>
        </p:txBody>
      </p:sp>
      <p:graphicFrame>
        <p:nvGraphicFramePr>
          <p:cNvPr id="6" name="Content Placeholder 2">
            <a:extLst>
              <a:ext uri="{FF2B5EF4-FFF2-40B4-BE49-F238E27FC236}">
                <a16:creationId xmlns:a16="http://schemas.microsoft.com/office/drawing/2014/main" id="{04925CB0-2108-AE9F-739D-A5483511B58D}"/>
              </a:ext>
            </a:extLst>
          </p:cNvPr>
          <p:cNvGraphicFramePr>
            <a:graphicFrameLocks/>
          </p:cNvGraphicFramePr>
          <p:nvPr>
            <p:extLst>
              <p:ext uri="{D42A27DB-BD31-4B8C-83A1-F6EECF244321}">
                <p14:modId xmlns:p14="http://schemas.microsoft.com/office/powerpoint/2010/main" val="3499683337"/>
              </p:ext>
            </p:extLst>
          </p:nvPr>
        </p:nvGraphicFramePr>
        <p:xfrm>
          <a:off x="1748620" y="2024968"/>
          <a:ext cx="9603275" cy="34506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61487711-B8FE-4F85-C594-7B75A67FA12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4058651"/>
      </p:ext>
    </p:extLst>
  </p:cSld>
  <p:clrMapOvr>
    <a:masterClrMapping/>
  </p:clrMapOvr>
  <mc:AlternateContent xmlns:mc="http://schemas.openxmlformats.org/markup-compatibility/2006" xmlns:p14="http://schemas.microsoft.com/office/powerpoint/2010/main">
    <mc:Choice Requires="p14">
      <p:transition spd="slow" p14:dur="2000" advTm="58886"/>
    </mc:Choice>
    <mc:Fallback xmlns="">
      <p:transition spd="slow" advTm="58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5F8A-2440-D648-B47D-06752984001C}"/>
              </a:ext>
            </a:extLst>
          </p:cNvPr>
          <p:cNvSpPr>
            <a:spLocks noGrp="1"/>
          </p:cNvSpPr>
          <p:nvPr>
            <p:ph type="title"/>
          </p:nvPr>
        </p:nvSpPr>
        <p:spPr/>
        <p:txBody>
          <a:bodyPr/>
          <a:lstStyle/>
          <a:p>
            <a:r>
              <a:rPr lang="en-US">
                <a:solidFill>
                  <a:schemeClr val="bg1"/>
                </a:solidFill>
                <a:latin typeface="Times New Roman" panose="02020603050405020304" pitchFamily="18" charset="0"/>
                <a:cs typeface="Times New Roman" panose="02020603050405020304" pitchFamily="18" charset="0"/>
              </a:rPr>
              <a:t>GUI Design</a:t>
            </a:r>
          </a:p>
        </p:txBody>
      </p:sp>
      <p:sp>
        <p:nvSpPr>
          <p:cNvPr id="5" name="Slide Number Placeholder 4">
            <a:extLst>
              <a:ext uri="{FF2B5EF4-FFF2-40B4-BE49-F238E27FC236}">
                <a16:creationId xmlns:a16="http://schemas.microsoft.com/office/drawing/2014/main" id="{7CB47222-552F-97F7-D354-C40ACB6122E6}"/>
              </a:ext>
            </a:extLst>
          </p:cNvPr>
          <p:cNvSpPr>
            <a:spLocks noGrp="1"/>
          </p:cNvSpPr>
          <p:nvPr>
            <p:ph type="sldNum" sz="quarter" idx="12"/>
          </p:nvPr>
        </p:nvSpPr>
        <p:spPr/>
        <p:txBody>
          <a:bodyPr/>
          <a:lstStyle/>
          <a:p>
            <a:fld id="{B5CEABB6-07DC-46E8-9B57-56EC44A396E5}" type="slidenum">
              <a:rPr lang="en-US" smtClean="0"/>
              <a:pPr/>
              <a:t>7</a:t>
            </a:fld>
            <a:endParaRPr lang="en-US"/>
          </a:p>
        </p:txBody>
      </p:sp>
      <p:graphicFrame>
        <p:nvGraphicFramePr>
          <p:cNvPr id="6" name="Content Placeholder 2">
            <a:extLst>
              <a:ext uri="{FF2B5EF4-FFF2-40B4-BE49-F238E27FC236}">
                <a16:creationId xmlns:a16="http://schemas.microsoft.com/office/drawing/2014/main" id="{4DE5F12E-CDC1-83EF-DFC2-8BE2C89CCA5B}"/>
              </a:ext>
            </a:extLst>
          </p:cNvPr>
          <p:cNvGraphicFramePr>
            <a:graphicFrameLocks/>
          </p:cNvGraphicFramePr>
          <p:nvPr>
            <p:extLst>
              <p:ext uri="{D42A27DB-BD31-4B8C-83A1-F6EECF244321}">
                <p14:modId xmlns:p14="http://schemas.microsoft.com/office/powerpoint/2010/main" val="1854774908"/>
              </p:ext>
            </p:extLst>
          </p:nvPr>
        </p:nvGraphicFramePr>
        <p:xfrm>
          <a:off x="1688188" y="2039778"/>
          <a:ext cx="10241295" cy="30199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94C85C51-DAC2-9372-F1C4-F389C160AC5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1163529"/>
      </p:ext>
    </p:extLst>
  </p:cSld>
  <p:clrMapOvr>
    <a:masterClrMapping/>
  </p:clrMapOvr>
  <mc:AlternateContent xmlns:mc="http://schemas.openxmlformats.org/markup-compatibility/2006" xmlns:p14="http://schemas.microsoft.com/office/powerpoint/2010/main">
    <mc:Choice Requires="p14">
      <p:transition spd="slow" p14:dur="2000" advTm="24451"/>
    </mc:Choice>
    <mc:Fallback xmlns="">
      <p:transition spd="slow" advTm="24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58A4-99AC-5A9D-91FB-80096D5177E7}"/>
              </a:ext>
            </a:extLst>
          </p:cNvPr>
          <p:cNvSpPr>
            <a:spLocks noGrp="1"/>
          </p:cNvSpPr>
          <p:nvPr>
            <p:ph type="title"/>
          </p:nvPr>
        </p:nvSpPr>
        <p:spPr>
          <a:xfrm>
            <a:off x="762001" y="896112"/>
            <a:ext cx="6589150" cy="1988706"/>
          </a:xfrm>
        </p:spPr>
        <p:txBody>
          <a:bodyPr anchor="t">
            <a:normAutofit/>
          </a:bodyPr>
          <a:lstStyle/>
          <a:p>
            <a:r>
              <a:rPr lang="en-US"/>
              <a:t>Tableau</a:t>
            </a:r>
            <a:endParaRPr lang="en-IN"/>
          </a:p>
        </p:txBody>
      </p:sp>
      <p:sp>
        <p:nvSpPr>
          <p:cNvPr id="5" name="Slide Number Placeholder 4">
            <a:extLst>
              <a:ext uri="{FF2B5EF4-FFF2-40B4-BE49-F238E27FC236}">
                <a16:creationId xmlns:a16="http://schemas.microsoft.com/office/drawing/2014/main" id="{F98AF77A-B092-9005-5AA6-9B6DD13081D7}"/>
              </a:ext>
            </a:extLst>
          </p:cNvPr>
          <p:cNvSpPr>
            <a:spLocks noGrp="1"/>
          </p:cNvSpPr>
          <p:nvPr>
            <p:ph type="sldNum" sz="quarter" idx="12"/>
          </p:nvPr>
        </p:nvSpPr>
        <p:spPr>
          <a:xfrm>
            <a:off x="11274091" y="6355080"/>
            <a:ext cx="457200"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sp>
        <p:nvSpPr>
          <p:cNvPr id="4" name="Text Placeholder 3">
            <a:extLst>
              <a:ext uri="{FF2B5EF4-FFF2-40B4-BE49-F238E27FC236}">
                <a16:creationId xmlns:a16="http://schemas.microsoft.com/office/drawing/2014/main" id="{7A541D17-8FF0-0CC6-1014-EDD242A9FBD3}"/>
              </a:ext>
            </a:extLst>
          </p:cNvPr>
          <p:cNvSpPr>
            <a:spLocks noGrp="1"/>
          </p:cNvSpPr>
          <p:nvPr>
            <p:ph sz="half" idx="14"/>
          </p:nvPr>
        </p:nvSpPr>
        <p:spPr>
          <a:xfrm>
            <a:off x="762001" y="3058886"/>
            <a:ext cx="6597372" cy="3296194"/>
          </a:xfrm>
        </p:spPr>
        <p:txBody>
          <a:bodyPr>
            <a:normAutofit/>
          </a:bodyPr>
          <a:lstStyle/>
          <a:p>
            <a:pPr>
              <a:buFont typeface="Arial" panose="020B0604020202020204" pitchFamily="34" charset="0"/>
              <a:buChar char="•"/>
            </a:pPr>
            <a:r>
              <a:rPr lang="en-US"/>
              <a:t>Data Connectivity</a:t>
            </a:r>
          </a:p>
          <a:p>
            <a:pPr>
              <a:buFont typeface="Arial" panose="020B0604020202020204" pitchFamily="34" charset="0"/>
              <a:buChar char="•"/>
            </a:pPr>
            <a:r>
              <a:rPr lang="en-US"/>
              <a:t>Visualization Capabilities</a:t>
            </a:r>
          </a:p>
          <a:p>
            <a:pPr>
              <a:buFont typeface="Arial" panose="020B0604020202020204" pitchFamily="34" charset="0"/>
              <a:buChar char="•"/>
            </a:pPr>
            <a:r>
              <a:rPr lang="en-US"/>
              <a:t>Interactivity</a:t>
            </a:r>
          </a:p>
          <a:p>
            <a:pPr>
              <a:buFont typeface="Arial" panose="020B0604020202020204" pitchFamily="34" charset="0"/>
              <a:buChar char="•"/>
            </a:pPr>
            <a:r>
              <a:rPr lang="en-US"/>
              <a:t>Advanced Analytics</a:t>
            </a:r>
          </a:p>
          <a:p>
            <a:pPr>
              <a:buFont typeface="Arial" panose="020B0604020202020204" pitchFamily="34" charset="0"/>
              <a:buChar char="•"/>
            </a:pPr>
            <a:r>
              <a:rPr lang="en-US"/>
              <a:t>Easy to Use</a:t>
            </a:r>
          </a:p>
          <a:p>
            <a:endParaRPr lang="en-IN"/>
          </a:p>
        </p:txBody>
      </p:sp>
      <p:pic>
        <p:nvPicPr>
          <p:cNvPr id="7" name="Audio 6">
            <a:hlinkClick r:id="" action="ppaction://media"/>
            <a:extLst>
              <a:ext uri="{FF2B5EF4-FFF2-40B4-BE49-F238E27FC236}">
                <a16:creationId xmlns:a16="http://schemas.microsoft.com/office/drawing/2014/main" id="{9F33A341-FB9D-D940-9394-714280BF4B1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2342899"/>
      </p:ext>
    </p:extLst>
  </p:cSld>
  <p:clrMapOvr>
    <a:masterClrMapping/>
  </p:clrMapOvr>
  <mc:AlternateContent xmlns:mc="http://schemas.openxmlformats.org/markup-compatibility/2006" xmlns:p14="http://schemas.microsoft.com/office/powerpoint/2010/main">
    <mc:Choice Requires="p14">
      <p:transition spd="slow" p14:dur="2000" advTm="20644"/>
    </mc:Choice>
    <mc:Fallback xmlns="">
      <p:transition spd="slow" advTm="20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963C-91F8-8456-0F5D-2FA69C64B3E3}"/>
              </a:ext>
            </a:extLst>
          </p:cNvPr>
          <p:cNvSpPr>
            <a:spLocks noGrp="1"/>
          </p:cNvSpPr>
          <p:nvPr>
            <p:ph type="title"/>
          </p:nvPr>
        </p:nvSpPr>
        <p:spPr>
          <a:xfrm>
            <a:off x="1403927" y="1311563"/>
            <a:ext cx="10015187" cy="942687"/>
          </a:xfrm>
        </p:spPr>
        <p:txBody>
          <a:bodyPr>
            <a:normAutofit/>
          </a:bodyPr>
          <a:lstStyle/>
          <a:p>
            <a:r>
              <a:rPr lang="en-US" sz="3200">
                <a:latin typeface="Times New Roman" panose="02020603050405020304" pitchFamily="18" charset="0"/>
                <a:cs typeface="Times New Roman" panose="02020603050405020304" pitchFamily="18" charset="0"/>
              </a:rPr>
              <a:t>Experimental Evaluation</a:t>
            </a:r>
          </a:p>
        </p:txBody>
      </p:sp>
      <p:sp>
        <p:nvSpPr>
          <p:cNvPr id="3" name="Content Placeholder 2">
            <a:extLst>
              <a:ext uri="{FF2B5EF4-FFF2-40B4-BE49-F238E27FC236}">
                <a16:creationId xmlns:a16="http://schemas.microsoft.com/office/drawing/2014/main" id="{D1A4E3D5-244A-60F7-4ED4-36FE7FDFADE9}"/>
              </a:ext>
            </a:extLst>
          </p:cNvPr>
          <p:cNvSpPr>
            <a:spLocks noGrp="1"/>
          </p:cNvSpPr>
          <p:nvPr>
            <p:ph sz="half" idx="15"/>
          </p:nvPr>
        </p:nvSpPr>
        <p:spPr>
          <a:xfrm>
            <a:off x="1634837" y="2142836"/>
            <a:ext cx="8432800" cy="3974935"/>
          </a:xfrm>
        </p:spPr>
        <p:txBody>
          <a:bodyPr/>
          <a:lstStyle/>
          <a:p>
            <a:pPr marL="0" indent="0">
              <a:buNone/>
            </a:pPr>
            <a:r>
              <a:rPr lang="en-US" sz="2000" b="1">
                <a:latin typeface="Times New Roman" panose="02020603050405020304" pitchFamily="18" charset="0"/>
                <a:cs typeface="Times New Roman" panose="02020603050405020304" pitchFamily="18" charset="0"/>
              </a:rPr>
              <a:t>Dataset</a:t>
            </a:r>
            <a:r>
              <a:rPr lang="en-US" sz="2000">
                <a:latin typeface="Times New Roman" panose="02020603050405020304" pitchFamily="18" charset="0"/>
                <a:cs typeface="Times New Roman" panose="02020603050405020304" pitchFamily="18" charset="0"/>
              </a:rPr>
              <a:t>: </a:t>
            </a:r>
          </a:p>
          <a:p>
            <a:r>
              <a:rPr lang="en-US" sz="2000">
                <a:latin typeface="Times New Roman" panose="02020603050405020304" pitchFamily="18" charset="0"/>
                <a:cs typeface="Times New Roman" panose="02020603050405020304" pitchFamily="18" charset="0"/>
              </a:rPr>
              <a:t>We have considered job survey dataset for performing visualization.</a:t>
            </a:r>
          </a:p>
          <a:p>
            <a:pPr marL="0" indent="0">
              <a:buNone/>
            </a:pPr>
            <a:endParaRPr lang="en-US" sz="2000" b="1">
              <a:latin typeface="Times New Roman" panose="02020603050405020304" pitchFamily="18" charset="0"/>
              <a:cs typeface="Times New Roman" panose="02020603050405020304" pitchFamily="18" charset="0"/>
            </a:endParaRPr>
          </a:p>
          <a:p>
            <a:pPr marL="0" indent="0">
              <a:buNone/>
            </a:pPr>
            <a:r>
              <a:rPr lang="en-US" sz="2000" b="1">
                <a:latin typeface="Times New Roman" panose="02020603050405020304" pitchFamily="18" charset="0"/>
                <a:cs typeface="Times New Roman" panose="02020603050405020304" pitchFamily="18" charset="0"/>
              </a:rPr>
              <a:t>Identifying visualization tasks for the dataset:</a:t>
            </a:r>
            <a:endParaRPr lang="en-US" sz="200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Identify the variety of jobs and their income.</a:t>
            </a:r>
          </a:p>
          <a:p>
            <a:pPr marL="285750" lvl="0" indent="-28575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Find the average salary amount for particular role in particular place.</a:t>
            </a:r>
          </a:p>
          <a:p>
            <a:pPr marL="285750" lvl="0" indent="-28575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Identify the annual income with respect to the place.</a:t>
            </a:r>
          </a:p>
          <a:p>
            <a:endParaRPr lang="en-US"/>
          </a:p>
        </p:txBody>
      </p:sp>
      <p:sp>
        <p:nvSpPr>
          <p:cNvPr id="5" name="Slide Number Placeholder 4">
            <a:extLst>
              <a:ext uri="{FF2B5EF4-FFF2-40B4-BE49-F238E27FC236}">
                <a16:creationId xmlns:a16="http://schemas.microsoft.com/office/drawing/2014/main" id="{0BBA278A-C366-598D-C456-9F22B2CEF833}"/>
              </a:ext>
            </a:extLst>
          </p:cNvPr>
          <p:cNvSpPr>
            <a:spLocks noGrp="1"/>
          </p:cNvSpPr>
          <p:nvPr>
            <p:ph type="sldNum" sz="quarter" idx="12"/>
          </p:nvPr>
        </p:nvSpPr>
        <p:spPr/>
        <p:txBody>
          <a:bodyPr/>
          <a:lstStyle/>
          <a:p>
            <a:fld id="{B5CEABB6-07DC-46E8-9B57-56EC44A396E5}" type="slidenum">
              <a:rPr lang="en-US" smtClean="0"/>
              <a:pPr/>
              <a:t>9</a:t>
            </a:fld>
            <a:endParaRPr lang="en-US"/>
          </a:p>
        </p:txBody>
      </p:sp>
      <p:pic>
        <p:nvPicPr>
          <p:cNvPr id="6" name="Audio 5">
            <a:hlinkClick r:id="" action="ppaction://media"/>
            <a:extLst>
              <a:ext uri="{FF2B5EF4-FFF2-40B4-BE49-F238E27FC236}">
                <a16:creationId xmlns:a16="http://schemas.microsoft.com/office/drawing/2014/main" id="{2155D699-F6C0-3816-6291-15AC3F6A57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820624"/>
      </p:ext>
    </p:extLst>
  </p:cSld>
  <p:clrMapOvr>
    <a:masterClrMapping/>
  </p:clrMapOvr>
  <mc:AlternateContent xmlns:mc="http://schemas.openxmlformats.org/markup-compatibility/2006" xmlns:p14="http://schemas.microsoft.com/office/powerpoint/2010/main">
    <mc:Choice Requires="p14">
      <p:transition spd="slow" p14:dur="2000" advTm="30080"/>
    </mc:Choice>
    <mc:Fallback xmlns="">
      <p:transition spd="slow" advTm="30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65614A-92F9-4391-AC3D-F3F5B0704F99}">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18903D25-5BE2-4D9E-B7D8-BE1DCAE2DC4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{B0E4A450-7CEA-4E3B-AEF3-5F4D7C49B26B}tf33968143_win32</Template>
  <Application>Microsoft Office PowerPoint</Application>
  <PresentationFormat>Widescreen</PresentationFormat>
  <Slides>16</Slides>
  <Notes>14</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Custom</vt:lpstr>
      <vt:lpstr>Big Data Project – JOB survey Visualization</vt:lpstr>
      <vt:lpstr>What is Big Data Visualization ? </vt:lpstr>
      <vt:lpstr>Why big data visualization is important ?</vt:lpstr>
      <vt:lpstr>             AIM</vt:lpstr>
      <vt:lpstr>Overview</vt:lpstr>
      <vt:lpstr>Challenges</vt:lpstr>
      <vt:lpstr>GUI Design</vt:lpstr>
      <vt:lpstr>Tableau</vt:lpstr>
      <vt:lpstr>Experimental Evaluation</vt:lpstr>
      <vt:lpstr>Experimental Evaluation</vt:lpstr>
      <vt:lpstr>Experimental Evaluation</vt:lpstr>
      <vt:lpstr>Results</vt:lpstr>
      <vt:lpstr>Results</vt:lpstr>
      <vt:lpstr>Results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Project – Grocery store survey Visualization</dc:title>
  <dc:creator>VAISHNAVI VALLURI</dc:creator>
  <cp:revision>2</cp:revision>
  <dcterms:created xsi:type="dcterms:W3CDTF">2024-04-28T05:06:14Z</dcterms:created>
  <dcterms:modified xsi:type="dcterms:W3CDTF">2024-04-29T03:51:41Z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